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306" r:id="rId2"/>
    <p:sldId id="256" r:id="rId3"/>
    <p:sldId id="257" r:id="rId4"/>
    <p:sldId id="260" r:id="rId5"/>
    <p:sldId id="318" r:id="rId6"/>
    <p:sldId id="319" r:id="rId7"/>
    <p:sldId id="320" r:id="rId8"/>
    <p:sldId id="321" r:id="rId9"/>
    <p:sldId id="322" r:id="rId10"/>
    <p:sldId id="323" r:id="rId11"/>
    <p:sldId id="325" r:id="rId12"/>
    <p:sldId id="307" r:id="rId13"/>
    <p:sldId id="266" r:id="rId14"/>
    <p:sldId id="308" r:id="rId15"/>
    <p:sldId id="269" r:id="rId16"/>
    <p:sldId id="309" r:id="rId17"/>
    <p:sldId id="272" r:id="rId18"/>
    <p:sldId id="273" r:id="rId19"/>
    <p:sldId id="310" r:id="rId20"/>
    <p:sldId id="276" r:id="rId21"/>
    <p:sldId id="311" r:id="rId22"/>
    <p:sldId id="279" r:id="rId23"/>
    <p:sldId id="312" r:id="rId24"/>
    <p:sldId id="326" r:id="rId25"/>
    <p:sldId id="327" r:id="rId26"/>
    <p:sldId id="282" r:id="rId27"/>
    <p:sldId id="283" r:id="rId28"/>
    <p:sldId id="284" r:id="rId29"/>
    <p:sldId id="285" r:id="rId30"/>
    <p:sldId id="313" r:id="rId31"/>
    <p:sldId id="289" r:id="rId32"/>
    <p:sldId id="290" r:id="rId33"/>
    <p:sldId id="314" r:id="rId34"/>
    <p:sldId id="315" r:id="rId35"/>
    <p:sldId id="294" r:id="rId36"/>
    <p:sldId id="295" r:id="rId37"/>
    <p:sldId id="296" r:id="rId38"/>
    <p:sldId id="297" r:id="rId39"/>
    <p:sldId id="328" r:id="rId40"/>
    <p:sldId id="298" r:id="rId41"/>
    <p:sldId id="300" r:id="rId42"/>
    <p:sldId id="316" r:id="rId43"/>
    <p:sldId id="302" r:id="rId44"/>
    <p:sldId id="304" r:id="rId45"/>
    <p:sldId id="305" r:id="rId46"/>
    <p:sldId id="324" r:id="rId47"/>
  </p:sldIdLst>
  <p:sldSz cx="9144000" cy="6858000" type="screen4x3"/>
  <p:notesSz cx="6858000" cy="9144000"/>
  <p:embeddedFontLst>
    <p:embeddedFont>
      <p:font typeface="State Shadow" pitchFamily="2" charset="0"/>
      <p:regular r:id="rId49"/>
    </p:embeddedFont>
    <p:embeddedFont>
      <p:font typeface="Tahoma" pitchFamily="34" charset="0"/>
      <p:regular r:id="rId50"/>
      <p:bold r:id="rId51"/>
    </p:embeddedFont>
    <p:embeddedFont>
      <p:font typeface="Pooh" pitchFamily="2" charset="0"/>
      <p:regular r:id="rId52"/>
    </p:embeddedFont>
    <p:embeddedFont>
      <p:font typeface="Maiandra GD" pitchFamily="34" charset="0"/>
      <p:regular r:id="rId53"/>
      <p:bold r:id="rId54"/>
      <p:italic r:id="rId55"/>
    </p:embeddedFont>
  </p:embeddedFontLst>
  <p:defaultTextStyle>
    <a:defPPr>
      <a:defRPr lang="en-US"/>
    </a:defPPr>
    <a:lvl1pPr algn="l" rtl="0" fontAlgn="base">
      <a:spcBef>
        <a:spcPct val="0"/>
      </a:spcBef>
      <a:spcAft>
        <a:spcPct val="0"/>
      </a:spcAft>
      <a:defRPr sz="3200" b="1" kern="1200">
        <a:solidFill>
          <a:schemeClr val="tx1"/>
        </a:solidFill>
        <a:latin typeface="Tahoma" pitchFamily="34" charset="0"/>
        <a:ea typeface="+mn-ea"/>
        <a:cs typeface="+mn-cs"/>
      </a:defRPr>
    </a:lvl1pPr>
    <a:lvl2pPr marL="457200" algn="l" rtl="0" fontAlgn="base">
      <a:spcBef>
        <a:spcPct val="0"/>
      </a:spcBef>
      <a:spcAft>
        <a:spcPct val="0"/>
      </a:spcAft>
      <a:defRPr sz="3200" b="1" kern="1200">
        <a:solidFill>
          <a:schemeClr val="tx1"/>
        </a:solidFill>
        <a:latin typeface="Tahoma" pitchFamily="34" charset="0"/>
        <a:ea typeface="+mn-ea"/>
        <a:cs typeface="+mn-cs"/>
      </a:defRPr>
    </a:lvl2pPr>
    <a:lvl3pPr marL="914400" algn="l" rtl="0" fontAlgn="base">
      <a:spcBef>
        <a:spcPct val="0"/>
      </a:spcBef>
      <a:spcAft>
        <a:spcPct val="0"/>
      </a:spcAft>
      <a:defRPr sz="3200" b="1" kern="1200">
        <a:solidFill>
          <a:schemeClr val="tx1"/>
        </a:solidFill>
        <a:latin typeface="Tahoma" pitchFamily="34" charset="0"/>
        <a:ea typeface="+mn-ea"/>
        <a:cs typeface="+mn-cs"/>
      </a:defRPr>
    </a:lvl3pPr>
    <a:lvl4pPr marL="1371600" algn="l" rtl="0" fontAlgn="base">
      <a:spcBef>
        <a:spcPct val="0"/>
      </a:spcBef>
      <a:spcAft>
        <a:spcPct val="0"/>
      </a:spcAft>
      <a:defRPr sz="3200" b="1" kern="1200">
        <a:solidFill>
          <a:schemeClr val="tx1"/>
        </a:solidFill>
        <a:latin typeface="Tahoma" pitchFamily="34" charset="0"/>
        <a:ea typeface="+mn-ea"/>
        <a:cs typeface="+mn-cs"/>
      </a:defRPr>
    </a:lvl4pPr>
    <a:lvl5pPr marL="1828800" algn="l" rtl="0" fontAlgn="base">
      <a:spcBef>
        <a:spcPct val="0"/>
      </a:spcBef>
      <a:spcAft>
        <a:spcPct val="0"/>
      </a:spcAft>
      <a:defRPr sz="3200" b="1" kern="1200">
        <a:solidFill>
          <a:schemeClr val="tx1"/>
        </a:solidFill>
        <a:latin typeface="Tahoma" pitchFamily="34" charset="0"/>
        <a:ea typeface="+mn-ea"/>
        <a:cs typeface="+mn-cs"/>
      </a:defRPr>
    </a:lvl5pPr>
    <a:lvl6pPr marL="2286000" algn="l" defTabSz="914400" rtl="0" eaLnBrk="1" latinLnBrk="0" hangingPunct="1">
      <a:defRPr sz="3200" b="1" kern="1200">
        <a:solidFill>
          <a:schemeClr val="tx1"/>
        </a:solidFill>
        <a:latin typeface="Tahoma" pitchFamily="34" charset="0"/>
        <a:ea typeface="+mn-ea"/>
        <a:cs typeface="+mn-cs"/>
      </a:defRPr>
    </a:lvl6pPr>
    <a:lvl7pPr marL="2743200" algn="l" defTabSz="914400" rtl="0" eaLnBrk="1" latinLnBrk="0" hangingPunct="1">
      <a:defRPr sz="3200" b="1" kern="1200">
        <a:solidFill>
          <a:schemeClr val="tx1"/>
        </a:solidFill>
        <a:latin typeface="Tahoma" pitchFamily="34" charset="0"/>
        <a:ea typeface="+mn-ea"/>
        <a:cs typeface="+mn-cs"/>
      </a:defRPr>
    </a:lvl7pPr>
    <a:lvl8pPr marL="3200400" algn="l" defTabSz="914400" rtl="0" eaLnBrk="1" latinLnBrk="0" hangingPunct="1">
      <a:defRPr sz="3200" b="1" kern="1200">
        <a:solidFill>
          <a:schemeClr val="tx1"/>
        </a:solidFill>
        <a:latin typeface="Tahoma" pitchFamily="34" charset="0"/>
        <a:ea typeface="+mn-ea"/>
        <a:cs typeface="+mn-cs"/>
      </a:defRPr>
    </a:lvl8pPr>
    <a:lvl9pPr marL="3657600" algn="l" defTabSz="914400" rtl="0" eaLnBrk="1" latinLnBrk="0" hangingPunct="1">
      <a:defRPr sz="32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1111"/>
    <a:srgbClr val="292929"/>
    <a:srgbClr val="3333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EC33EFA1-8467-4B45-BB55-EE7942B1A2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D7B64-86D2-4A91-964D-9AFBB80A00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AA699-3BA3-420A-BAF2-DF3F8A5996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B2C18-4472-40BC-987C-09046B7F47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BF9693-F9D1-43E2-869C-03FE20114B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6C7C6B-00DD-410B-A8F0-59C5E6AD44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4B7C1-5EEF-415F-842D-92975A1122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471E47-6970-446A-8F0A-C2B682E579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FFD4DD-3C06-44D5-AF94-9B4483BE35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A55628-1798-4127-BF3C-7F5DA01585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688FC6-DF7A-4F2D-A9E6-A4D7ADDBAF3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79809E-B444-40D7-8481-9C99C725F1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B4FBDF00-9173-476B-8DF1-4E8BFC82BA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
        <p:nvSpPr>
          <p:cNvPr id="5" name="TextBox 4"/>
          <p:cNvSpPr txBox="1"/>
          <p:nvPr/>
        </p:nvSpPr>
        <p:spPr>
          <a:xfrm>
            <a:off x="4724400" y="685800"/>
            <a:ext cx="304800" cy="2062103"/>
          </a:xfrm>
          <a:prstGeom prst="rect">
            <a:avLst/>
          </a:prstGeom>
          <a:noFill/>
        </p:spPr>
        <p:txBody>
          <a:bodyPr wrap="square" rtlCol="0">
            <a:spAutoFit/>
          </a:bodyPr>
          <a:lstStyle/>
          <a:p>
            <a:pPr algn="ctr"/>
            <a:r>
              <a:rPr lang="en-US" b="0" dirty="0" smtClean="0">
                <a:solidFill>
                  <a:schemeClr val="bg1"/>
                </a:solidFill>
              </a:rPr>
              <a:t>H</a:t>
            </a:r>
          </a:p>
          <a:p>
            <a:pPr algn="ctr"/>
            <a:r>
              <a:rPr lang="en-US" b="0" dirty="0" smtClean="0">
                <a:solidFill>
                  <a:schemeClr val="bg1"/>
                </a:solidFill>
              </a:rPr>
              <a:t>E</a:t>
            </a:r>
          </a:p>
          <a:p>
            <a:pPr algn="ctr"/>
            <a:r>
              <a:rPr lang="en-US" b="0" dirty="0" smtClean="0">
                <a:solidFill>
                  <a:schemeClr val="bg1"/>
                </a:solidFill>
              </a:rPr>
              <a:t>A</a:t>
            </a:r>
          </a:p>
          <a:p>
            <a:pPr algn="ctr"/>
            <a:r>
              <a:rPr lang="en-US" b="0" dirty="0">
                <a:solidFill>
                  <a:schemeClr val="bg1"/>
                </a:solidFill>
              </a:rPr>
              <a:t>R</a:t>
            </a:r>
          </a:p>
        </p:txBody>
      </p:sp>
      <p:sp>
        <p:nvSpPr>
          <p:cNvPr id="6" name="TextBox 5"/>
          <p:cNvSpPr txBox="1"/>
          <p:nvPr/>
        </p:nvSpPr>
        <p:spPr>
          <a:xfrm rot="21413094">
            <a:off x="3866511" y="304800"/>
            <a:ext cx="381000" cy="3539430"/>
          </a:xfrm>
          <a:prstGeom prst="rect">
            <a:avLst/>
          </a:prstGeom>
          <a:noFill/>
        </p:spPr>
        <p:txBody>
          <a:bodyPr wrap="square" rtlCol="0">
            <a:spAutoFit/>
          </a:bodyPr>
          <a:lstStyle/>
          <a:p>
            <a:pPr algn="ctr"/>
            <a:r>
              <a:rPr lang="en-US" b="0" dirty="0" smtClean="0">
                <a:solidFill>
                  <a:schemeClr val="bg1"/>
                </a:solidFill>
              </a:rPr>
              <a:t>B</a:t>
            </a:r>
          </a:p>
          <a:p>
            <a:pPr algn="ctr"/>
            <a:r>
              <a:rPr lang="en-US" b="0" dirty="0" smtClean="0">
                <a:solidFill>
                  <a:schemeClr val="bg1"/>
                </a:solidFill>
              </a:rPr>
              <a:t>E</a:t>
            </a:r>
          </a:p>
          <a:p>
            <a:pPr algn="ctr"/>
            <a:r>
              <a:rPr lang="en-US" b="0" dirty="0" smtClean="0">
                <a:solidFill>
                  <a:schemeClr val="bg1"/>
                </a:solidFill>
              </a:rPr>
              <a:t>L</a:t>
            </a:r>
          </a:p>
          <a:p>
            <a:pPr algn="ctr"/>
            <a:r>
              <a:rPr lang="en-US" b="0" dirty="0" smtClean="0">
                <a:solidFill>
                  <a:schemeClr val="bg1"/>
                </a:solidFill>
              </a:rPr>
              <a:t>I</a:t>
            </a:r>
          </a:p>
          <a:p>
            <a:pPr algn="ctr"/>
            <a:r>
              <a:rPr lang="en-US" b="0" dirty="0" smtClean="0">
                <a:solidFill>
                  <a:schemeClr val="bg1"/>
                </a:solidFill>
              </a:rPr>
              <a:t>E</a:t>
            </a:r>
          </a:p>
          <a:p>
            <a:pPr algn="ctr"/>
            <a:r>
              <a:rPr lang="en-US" b="0" dirty="0" smtClean="0">
                <a:solidFill>
                  <a:schemeClr val="bg1"/>
                </a:solidFill>
              </a:rPr>
              <a:t>V</a:t>
            </a:r>
          </a:p>
          <a:p>
            <a:pPr algn="ctr"/>
            <a:r>
              <a:rPr lang="en-US" b="0" dirty="0">
                <a:solidFill>
                  <a:schemeClr val="bg1"/>
                </a:solidFill>
              </a:rPr>
              <a:t>E</a:t>
            </a:r>
          </a:p>
        </p:txBody>
      </p:sp>
      <p:sp>
        <p:nvSpPr>
          <p:cNvPr id="7" name="TextBox 6"/>
          <p:cNvSpPr txBox="1"/>
          <p:nvPr/>
        </p:nvSpPr>
        <p:spPr>
          <a:xfrm rot="21271756">
            <a:off x="3048000" y="631720"/>
            <a:ext cx="609600" cy="3046988"/>
          </a:xfrm>
          <a:prstGeom prst="rect">
            <a:avLst/>
          </a:prstGeom>
          <a:noFill/>
        </p:spPr>
        <p:txBody>
          <a:bodyPr wrap="square" rtlCol="0">
            <a:spAutoFit/>
          </a:bodyPr>
          <a:lstStyle/>
          <a:p>
            <a:pPr algn="ctr"/>
            <a:r>
              <a:rPr lang="en-US" b="0" dirty="0" smtClean="0">
                <a:solidFill>
                  <a:schemeClr val="bg1"/>
                </a:solidFill>
              </a:rPr>
              <a:t>R</a:t>
            </a:r>
          </a:p>
          <a:p>
            <a:pPr algn="ctr"/>
            <a:r>
              <a:rPr lang="en-US" b="0" dirty="0" smtClean="0">
                <a:solidFill>
                  <a:schemeClr val="bg1"/>
                </a:solidFill>
              </a:rPr>
              <a:t>E</a:t>
            </a:r>
          </a:p>
          <a:p>
            <a:pPr algn="ctr"/>
            <a:r>
              <a:rPr lang="en-US" b="0" dirty="0" smtClean="0">
                <a:solidFill>
                  <a:schemeClr val="bg1"/>
                </a:solidFill>
              </a:rPr>
              <a:t>P</a:t>
            </a:r>
          </a:p>
          <a:p>
            <a:pPr algn="ctr"/>
            <a:r>
              <a:rPr lang="en-US" b="0" dirty="0" smtClean="0">
                <a:solidFill>
                  <a:schemeClr val="bg1"/>
                </a:solidFill>
              </a:rPr>
              <a:t>E</a:t>
            </a:r>
          </a:p>
          <a:p>
            <a:pPr algn="ctr"/>
            <a:r>
              <a:rPr lang="en-US" b="0" dirty="0" smtClean="0">
                <a:solidFill>
                  <a:schemeClr val="bg1"/>
                </a:solidFill>
              </a:rPr>
              <a:t>N</a:t>
            </a:r>
          </a:p>
          <a:p>
            <a:pPr algn="ctr"/>
            <a:r>
              <a:rPr lang="en-US" b="0" dirty="0">
                <a:solidFill>
                  <a:schemeClr val="bg1"/>
                </a:solidFill>
              </a:rPr>
              <a:t>T</a:t>
            </a:r>
          </a:p>
        </p:txBody>
      </p:sp>
      <p:sp>
        <p:nvSpPr>
          <p:cNvPr id="8" name="TextBox 7"/>
          <p:cNvSpPr txBox="1"/>
          <p:nvPr/>
        </p:nvSpPr>
        <p:spPr>
          <a:xfrm rot="19836087">
            <a:off x="2390554" y="1542200"/>
            <a:ext cx="914400" cy="3539430"/>
          </a:xfrm>
          <a:prstGeom prst="rect">
            <a:avLst/>
          </a:prstGeom>
          <a:noFill/>
        </p:spPr>
        <p:txBody>
          <a:bodyPr wrap="square" rtlCol="0">
            <a:spAutoFit/>
          </a:bodyPr>
          <a:lstStyle/>
          <a:p>
            <a:pPr algn="ctr"/>
            <a:r>
              <a:rPr lang="en-US" b="0" dirty="0" smtClean="0">
                <a:solidFill>
                  <a:schemeClr val="bg1"/>
                </a:solidFill>
              </a:rPr>
              <a:t>C</a:t>
            </a:r>
          </a:p>
          <a:p>
            <a:pPr algn="ctr"/>
            <a:r>
              <a:rPr lang="en-US" b="0" dirty="0" smtClean="0">
                <a:solidFill>
                  <a:schemeClr val="bg1"/>
                </a:solidFill>
              </a:rPr>
              <a:t>O</a:t>
            </a:r>
          </a:p>
          <a:p>
            <a:pPr algn="ctr"/>
            <a:r>
              <a:rPr lang="en-US" b="0" dirty="0" smtClean="0">
                <a:solidFill>
                  <a:schemeClr val="bg1"/>
                </a:solidFill>
              </a:rPr>
              <a:t>N</a:t>
            </a:r>
          </a:p>
          <a:p>
            <a:pPr algn="ctr"/>
            <a:r>
              <a:rPr lang="en-US" b="0" dirty="0" smtClean="0">
                <a:solidFill>
                  <a:schemeClr val="bg1"/>
                </a:solidFill>
              </a:rPr>
              <a:t>F</a:t>
            </a:r>
          </a:p>
          <a:p>
            <a:pPr algn="ctr"/>
            <a:r>
              <a:rPr lang="en-US" b="0" dirty="0" smtClean="0">
                <a:solidFill>
                  <a:schemeClr val="bg1"/>
                </a:solidFill>
              </a:rPr>
              <a:t>E</a:t>
            </a:r>
          </a:p>
          <a:p>
            <a:pPr algn="ctr"/>
            <a:r>
              <a:rPr lang="en-US" b="0" dirty="0" smtClean="0">
                <a:solidFill>
                  <a:schemeClr val="bg1"/>
                </a:solidFill>
              </a:rPr>
              <a:t>S</a:t>
            </a:r>
          </a:p>
          <a:p>
            <a:pPr algn="ctr"/>
            <a:r>
              <a:rPr lang="en-US" b="0" dirty="0">
                <a:solidFill>
                  <a:schemeClr val="bg1"/>
                </a:solidFill>
              </a:rPr>
              <a:t>S</a:t>
            </a:r>
          </a:p>
        </p:txBody>
      </p:sp>
      <p:sp>
        <p:nvSpPr>
          <p:cNvPr id="9" name="TextBox 8"/>
          <p:cNvSpPr txBox="1"/>
          <p:nvPr/>
        </p:nvSpPr>
        <p:spPr>
          <a:xfrm rot="1173484">
            <a:off x="5182451" y="2315287"/>
            <a:ext cx="685800" cy="3539430"/>
          </a:xfrm>
          <a:prstGeom prst="rect">
            <a:avLst/>
          </a:prstGeom>
          <a:noFill/>
        </p:spPr>
        <p:txBody>
          <a:bodyPr wrap="square" rtlCol="0">
            <a:spAutoFit/>
          </a:bodyPr>
          <a:lstStyle/>
          <a:p>
            <a:pPr algn="ctr"/>
            <a:r>
              <a:rPr lang="en-US" b="0" dirty="0" smtClean="0">
                <a:solidFill>
                  <a:schemeClr val="bg1"/>
                </a:solidFill>
              </a:rPr>
              <a:t>B</a:t>
            </a:r>
          </a:p>
          <a:p>
            <a:pPr algn="ctr"/>
            <a:r>
              <a:rPr lang="en-US" b="0" dirty="0" smtClean="0">
                <a:solidFill>
                  <a:schemeClr val="bg1"/>
                </a:solidFill>
              </a:rPr>
              <a:t>A</a:t>
            </a:r>
          </a:p>
          <a:p>
            <a:pPr algn="ctr"/>
            <a:r>
              <a:rPr lang="en-US" b="0" dirty="0" smtClean="0">
                <a:solidFill>
                  <a:schemeClr val="bg1"/>
                </a:solidFill>
              </a:rPr>
              <a:t>P</a:t>
            </a:r>
          </a:p>
          <a:p>
            <a:pPr algn="ctr"/>
            <a:r>
              <a:rPr lang="en-US" b="0" dirty="0" smtClean="0">
                <a:solidFill>
                  <a:schemeClr val="bg1"/>
                </a:solidFill>
              </a:rPr>
              <a:t>T</a:t>
            </a:r>
          </a:p>
          <a:p>
            <a:pPr algn="ctr"/>
            <a:r>
              <a:rPr lang="en-US" b="0" dirty="0" smtClean="0">
                <a:solidFill>
                  <a:schemeClr val="bg1"/>
                </a:solidFill>
              </a:rPr>
              <a:t>I</a:t>
            </a:r>
          </a:p>
          <a:p>
            <a:pPr algn="ctr"/>
            <a:r>
              <a:rPr lang="en-US" b="0" dirty="0" smtClean="0">
                <a:solidFill>
                  <a:schemeClr val="bg1"/>
                </a:solidFill>
              </a:rPr>
              <a:t>Z</a:t>
            </a:r>
          </a:p>
          <a:p>
            <a:pPr algn="ctr"/>
            <a:r>
              <a:rPr lang="en-US" b="0" dirty="0" smtClean="0">
                <a:solidFill>
                  <a:schemeClr val="bg1"/>
                </a:solidFill>
              </a:rPr>
              <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Education_Background_"/>
          <p:cNvPicPr>
            <a:picLocks noChangeAspect="1" noChangeArrowheads="1"/>
          </p:cNvPicPr>
          <p:nvPr/>
        </p:nvPicPr>
        <p:blipFill>
          <a:blip r:embed="rId2" cstate="print"/>
          <a:srcRect/>
          <a:stretch>
            <a:fillRect/>
          </a:stretch>
        </p:blipFill>
        <p:spPr bwMode="auto">
          <a:xfrm>
            <a:off x="0" y="-76200"/>
            <a:ext cx="9144000" cy="6934200"/>
          </a:xfrm>
          <a:prstGeom prst="rect">
            <a:avLst/>
          </a:prstGeom>
          <a:noFill/>
          <a:ln w="9525">
            <a:noFill/>
            <a:miter lim="800000"/>
            <a:headEnd/>
            <a:tailEnd/>
          </a:ln>
        </p:spPr>
      </p:pic>
      <p:pic>
        <p:nvPicPr>
          <p:cNvPr id="6147" name="Picture 3" descr="client_pana[1]"/>
          <p:cNvPicPr>
            <a:picLocks noChangeAspect="1" noChangeArrowheads="1"/>
          </p:cNvPicPr>
          <p:nvPr/>
        </p:nvPicPr>
        <p:blipFill>
          <a:blip r:embed="rId3" cstate="print"/>
          <a:srcRect l="10464"/>
          <a:stretch>
            <a:fillRect/>
          </a:stretch>
        </p:blipFill>
        <p:spPr bwMode="auto">
          <a:xfrm>
            <a:off x="6705600" y="1143000"/>
            <a:ext cx="1677661" cy="4038600"/>
          </a:xfrm>
          <a:prstGeom prst="rect">
            <a:avLst/>
          </a:prstGeom>
          <a:noFill/>
          <a:ln w="9525" algn="in">
            <a:noFill/>
            <a:miter lim="800000"/>
            <a:headEnd/>
            <a:tailEnd/>
          </a:ln>
          <a:effectLst/>
        </p:spPr>
      </p:pic>
      <p:sp>
        <p:nvSpPr>
          <p:cNvPr id="5" name="Rectangle 4"/>
          <p:cNvSpPr/>
          <p:nvPr/>
        </p:nvSpPr>
        <p:spPr>
          <a:xfrm>
            <a:off x="5334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6" name="Rectangle 5"/>
          <p:cNvSpPr/>
          <p:nvPr/>
        </p:nvSpPr>
        <p:spPr>
          <a:xfrm>
            <a:off x="990600" y="1981200"/>
            <a:ext cx="5562600" cy="584775"/>
          </a:xfrm>
          <a:prstGeom prst="rect">
            <a:avLst/>
          </a:prstGeom>
        </p:spPr>
        <p:txBody>
          <a:bodyPr wrap="square">
            <a:spAutoFit/>
          </a:bodyPr>
          <a:lstStyle/>
          <a:p>
            <a:r>
              <a:rPr lang="en-US" b="0" u="sng" dirty="0" smtClean="0">
                <a:solidFill>
                  <a:srgbClr val="FFFF00"/>
                </a:solidFill>
                <a:effectLst>
                  <a:outerShdw blurRad="38100" dist="38100" dir="2700000" algn="tl">
                    <a:srgbClr val="000000">
                      <a:alpha val="43137"/>
                    </a:srgbClr>
                  </a:outerShdw>
                </a:effectLst>
              </a:rPr>
              <a:t>Salvation is not an emotion</a:t>
            </a:r>
            <a:endParaRPr lang="en-US" b="0" u="sng"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143000" y="2667000"/>
            <a:ext cx="5334000" cy="584775"/>
          </a:xfrm>
          <a:prstGeom prst="rect">
            <a:avLst/>
          </a:prstGeom>
        </p:spPr>
        <p:txBody>
          <a:bodyPr wrap="square">
            <a:spAutoFit/>
          </a:bodyPr>
          <a:lstStyle/>
          <a:p>
            <a:pPr>
              <a:buFont typeface="Arial" pitchFamily="34" charset="0"/>
              <a:buChar char="•"/>
            </a:pPr>
            <a:r>
              <a:rPr lang="en-US" b="0" dirty="0" smtClean="0">
                <a:effectLst>
                  <a:outerShdw blurRad="38100" dist="38100" dir="2700000" algn="tl">
                    <a:srgbClr val="000000">
                      <a:alpha val="43137"/>
                    </a:srgbClr>
                  </a:outerShdw>
                </a:effectLst>
              </a:rPr>
              <a:t> it’s actually a relationship</a:t>
            </a:r>
            <a:endParaRPr lang="en-US" b="0" dirty="0">
              <a:effectLst>
                <a:outerShdw blurRad="38100" dist="38100" dir="2700000" algn="tl">
                  <a:srgbClr val="000000">
                    <a:alpha val="43137"/>
                  </a:srgbClr>
                </a:outerShdw>
              </a:effectLst>
            </a:endParaRPr>
          </a:p>
        </p:txBody>
      </p:sp>
      <p:sp>
        <p:nvSpPr>
          <p:cNvPr id="8" name="Rectangle 7"/>
          <p:cNvSpPr/>
          <p:nvPr/>
        </p:nvSpPr>
        <p:spPr>
          <a:xfrm>
            <a:off x="1143000" y="3276600"/>
            <a:ext cx="5181600" cy="1077218"/>
          </a:xfrm>
          <a:prstGeom prst="rect">
            <a:avLst/>
          </a:prstGeom>
        </p:spPr>
        <p:txBody>
          <a:bodyPr wrap="square">
            <a:spAutoFit/>
          </a:bodyPr>
          <a:lstStyle/>
          <a:p>
            <a:pPr>
              <a:buFont typeface="Arial" pitchFamily="34" charset="0"/>
              <a:buChar char="•"/>
            </a:pPr>
            <a:r>
              <a:rPr lang="en-US" b="0" dirty="0" smtClean="0">
                <a:effectLst>
                  <a:outerShdw blurRad="38100" dist="38100" dir="2700000" algn="tl">
                    <a:srgbClr val="000000">
                      <a:alpha val="43137"/>
                    </a:srgbClr>
                  </a:outerShdw>
                </a:effectLst>
              </a:rPr>
              <a:t> to be saved means you 	have been found</a:t>
            </a:r>
            <a:endParaRPr lang="en-US" b="0" dirty="0">
              <a:effectLst>
                <a:outerShdw blurRad="38100" dist="38100" dir="2700000" algn="tl">
                  <a:srgbClr val="000000">
                    <a:alpha val="43137"/>
                  </a:srgbClr>
                </a:outerShdw>
              </a:effectLst>
            </a:endParaRPr>
          </a:p>
        </p:txBody>
      </p:sp>
      <p:sp>
        <p:nvSpPr>
          <p:cNvPr id="3" name="Rounded Rectangle 2"/>
          <p:cNvSpPr/>
          <p:nvPr/>
        </p:nvSpPr>
        <p:spPr bwMode="auto">
          <a:xfrm>
            <a:off x="2133600" y="5334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838200" y="533400"/>
            <a:ext cx="8077200" cy="584200"/>
          </a:xfrm>
          <a:prstGeom prst="rect">
            <a:avLst/>
          </a:prstGeom>
          <a:noFill/>
          <a:ln w="9525">
            <a:noFill/>
            <a:miter lim="800000"/>
            <a:headEnd/>
            <a:tailEnd/>
          </a:ln>
        </p:spPr>
        <p:txBody>
          <a:bodyPr>
            <a:spAutoFit/>
          </a:bodyPr>
          <a:lstStyle/>
          <a:p>
            <a:pPr algn="ctr"/>
            <a:r>
              <a:rPr lang="en-US" b="0" dirty="0">
                <a:solidFill>
                  <a:srgbClr val="FFFF00"/>
                </a:solidFill>
                <a:latin typeface="Pooh" pitchFamily="2" charset="0"/>
              </a:rPr>
              <a:t>The </a:t>
            </a:r>
            <a:r>
              <a:rPr lang="en-US" b="0" dirty="0" smtClean="0">
                <a:solidFill>
                  <a:srgbClr val="FFFF00"/>
                </a:solidFill>
                <a:latin typeface="Pooh" pitchFamily="2" charset="0"/>
              </a:rPr>
              <a:t>“Musts </a:t>
            </a:r>
            <a:r>
              <a:rPr lang="en-US" b="0" dirty="0">
                <a:solidFill>
                  <a:srgbClr val="FFFF00"/>
                </a:solidFill>
                <a:latin typeface="Pooh" pitchFamily="2" charset="0"/>
              </a:rPr>
              <a:t>of </a:t>
            </a:r>
            <a:r>
              <a:rPr lang="en-US" b="0" dirty="0" smtClean="0">
                <a:solidFill>
                  <a:srgbClr val="FFFF00"/>
                </a:solidFill>
                <a:latin typeface="Pooh" pitchFamily="2" charset="0"/>
              </a:rPr>
              <a:t>Salvation</a:t>
            </a:r>
            <a:r>
              <a:rPr lang="en-US" b="0" dirty="0">
                <a:solidFill>
                  <a:srgbClr val="FFFF00"/>
                </a:solidFill>
                <a:latin typeface="Pooh" pitchFamily="2" charset="0"/>
              </a:rPr>
              <a:t>”</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6925355"/>
          </a:xfrm>
          <a:prstGeom prst="rect">
            <a:avLst/>
          </a:prstGeom>
          <a:noFill/>
          <a:ln w="9525" algn="in">
            <a:noFill/>
            <a:miter lim="800000"/>
            <a:headEnd/>
            <a:tailEnd/>
          </a:ln>
          <a:effectLst/>
        </p:spPr>
      </p:pic>
      <p:sp>
        <p:nvSpPr>
          <p:cNvPr id="3" name="Rounded Rectangle 2"/>
          <p:cNvSpPr/>
          <p:nvPr/>
        </p:nvSpPr>
        <p:spPr bwMode="auto">
          <a:xfrm>
            <a:off x="19050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9" name="Rectangle 8"/>
          <p:cNvSpPr/>
          <p:nvPr/>
        </p:nvSpPr>
        <p:spPr>
          <a:xfrm>
            <a:off x="914400" y="2057400"/>
            <a:ext cx="6248400" cy="584775"/>
          </a:xfrm>
          <a:prstGeom prst="rect">
            <a:avLst/>
          </a:prstGeom>
        </p:spPr>
        <p:txBody>
          <a:bodyPr wrap="square">
            <a:spAutoFit/>
          </a:bodyPr>
          <a:lstStyle/>
          <a:p>
            <a:r>
              <a:rPr lang="en-US" dirty="0" smtClean="0"/>
              <a:t>(1)  A person must feel guilt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08_T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0" name="TextBox 3"/>
          <p:cNvSpPr txBox="1">
            <a:spLocks noChangeArrowheads="1"/>
          </p:cNvSpPr>
          <p:nvPr/>
        </p:nvSpPr>
        <p:spPr bwMode="auto">
          <a:xfrm>
            <a:off x="152400" y="228600"/>
            <a:ext cx="8839200" cy="5016758"/>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Psalm 32:1-4  </a:t>
            </a:r>
            <a:r>
              <a:rPr lang="en-US" dirty="0" smtClean="0">
                <a:effectLst>
                  <a:outerShdw blurRad="38100" dist="38100" dir="2700000" algn="tl">
                    <a:srgbClr val="000000">
                      <a:alpha val="43137"/>
                    </a:srgbClr>
                  </a:outerShdw>
                </a:effectLst>
                <a:latin typeface="Maiandra GD" pitchFamily="34" charset="0"/>
              </a:rPr>
              <a:t>How </a:t>
            </a:r>
            <a:r>
              <a:rPr lang="en-US" dirty="0">
                <a:effectLst>
                  <a:outerShdw blurRad="38100" dist="38100" dir="2700000" algn="tl">
                    <a:srgbClr val="000000">
                      <a:alpha val="43137"/>
                    </a:srgbClr>
                  </a:outerShdw>
                </a:effectLst>
                <a:latin typeface="Maiandra GD" pitchFamily="34" charset="0"/>
              </a:rPr>
              <a:t>blessed is he whose transgression is forgiven, </a:t>
            </a:r>
            <a:r>
              <a:rPr lang="en-US" dirty="0" smtClean="0">
                <a:effectLst>
                  <a:outerShdw blurRad="38100" dist="38100" dir="2700000" algn="tl">
                    <a:srgbClr val="000000">
                      <a:alpha val="43137"/>
                    </a:srgbClr>
                  </a:outerShdw>
                </a:effectLst>
                <a:latin typeface="Maiandra GD" pitchFamily="34" charset="0"/>
              </a:rPr>
              <a:t>Whose </a:t>
            </a:r>
            <a:r>
              <a:rPr lang="en-US" dirty="0">
                <a:effectLst>
                  <a:outerShdw blurRad="38100" dist="38100" dir="2700000" algn="tl">
                    <a:srgbClr val="000000">
                      <a:alpha val="43137"/>
                    </a:srgbClr>
                  </a:outerShdw>
                </a:effectLst>
                <a:latin typeface="Maiandra GD" pitchFamily="34" charset="0"/>
              </a:rPr>
              <a:t>sin is covered!  How blessed is the man to whom the LORD does not impute iniquity, And in whose spirit there is no deceit! </a:t>
            </a:r>
            <a:r>
              <a:rPr lang="en-US" dirty="0" smtClean="0">
                <a:effectLst>
                  <a:outerShdw blurRad="38100" dist="38100" dir="2700000" algn="tl">
                    <a:srgbClr val="000000">
                      <a:alpha val="43137"/>
                    </a:srgbClr>
                  </a:outerShdw>
                </a:effectLst>
                <a:latin typeface="Maiandra GD" pitchFamily="34" charset="0"/>
              </a:rPr>
              <a:t>When </a:t>
            </a:r>
            <a:r>
              <a:rPr lang="en-US" dirty="0">
                <a:effectLst>
                  <a:outerShdw blurRad="38100" dist="38100" dir="2700000" algn="tl">
                    <a:srgbClr val="000000">
                      <a:alpha val="43137"/>
                    </a:srgbClr>
                  </a:outerShdw>
                </a:effectLst>
                <a:latin typeface="Maiandra GD" pitchFamily="34" charset="0"/>
              </a:rPr>
              <a:t>I kept silent </a:t>
            </a:r>
            <a:r>
              <a:rPr lang="en-US" i="1" dirty="0">
                <a:effectLst>
                  <a:outerShdw blurRad="38100" dist="38100" dir="2700000" algn="tl">
                    <a:srgbClr val="000000">
                      <a:alpha val="43137"/>
                    </a:srgbClr>
                  </a:outerShdw>
                </a:effectLst>
                <a:latin typeface="Maiandra GD" pitchFamily="34" charset="0"/>
              </a:rPr>
              <a:t>about my sin</a:t>
            </a:r>
            <a:r>
              <a:rPr lang="en-US" dirty="0">
                <a:effectLst>
                  <a:outerShdw blurRad="38100" dist="38100" dir="2700000" algn="tl">
                    <a:srgbClr val="000000">
                      <a:alpha val="43137"/>
                    </a:srgbClr>
                  </a:outerShdw>
                </a:effectLst>
                <a:latin typeface="Maiandra GD" pitchFamily="34" charset="0"/>
              </a:rPr>
              <a:t>, my body wasted away </a:t>
            </a:r>
            <a:r>
              <a:rPr lang="en-US" dirty="0" smtClean="0">
                <a:effectLst>
                  <a:outerShdw blurRad="38100" dist="38100" dir="2700000" algn="tl">
                    <a:srgbClr val="000000">
                      <a:alpha val="43137"/>
                    </a:srgbClr>
                  </a:outerShdw>
                </a:effectLst>
                <a:latin typeface="Maiandra GD" pitchFamily="34" charset="0"/>
              </a:rPr>
              <a:t>Through </a:t>
            </a:r>
            <a:r>
              <a:rPr lang="en-US" dirty="0">
                <a:effectLst>
                  <a:outerShdw blurRad="38100" dist="38100" dir="2700000" algn="tl">
                    <a:srgbClr val="000000">
                      <a:alpha val="43137"/>
                    </a:srgbClr>
                  </a:outerShdw>
                </a:effectLst>
                <a:latin typeface="Maiandra GD" pitchFamily="34" charset="0"/>
              </a:rPr>
              <a:t>my groaning all day long. </a:t>
            </a:r>
            <a:r>
              <a:rPr lang="en-US" dirty="0" smtClean="0">
                <a:effectLst>
                  <a:outerShdw blurRad="38100" dist="38100" dir="2700000" algn="tl">
                    <a:srgbClr val="000000">
                      <a:alpha val="43137"/>
                    </a:srgbClr>
                  </a:outerShdw>
                </a:effectLst>
                <a:latin typeface="Maiandra GD" pitchFamily="34" charset="0"/>
              </a:rPr>
              <a:t>For </a:t>
            </a:r>
            <a:r>
              <a:rPr lang="en-US" dirty="0">
                <a:effectLst>
                  <a:outerShdw blurRad="38100" dist="38100" dir="2700000" algn="tl">
                    <a:srgbClr val="000000">
                      <a:alpha val="43137"/>
                    </a:srgbClr>
                  </a:outerShdw>
                </a:effectLst>
                <a:latin typeface="Maiandra GD" pitchFamily="34" charset="0"/>
              </a:rPr>
              <a:t>day and night Your hand was heavy upon me; </a:t>
            </a:r>
            <a:r>
              <a:rPr lang="en-US" dirty="0" smtClean="0">
                <a:effectLst>
                  <a:outerShdw blurRad="38100" dist="38100" dir="2700000" algn="tl">
                    <a:srgbClr val="000000">
                      <a:alpha val="43137"/>
                    </a:srgbClr>
                  </a:outerShdw>
                </a:effectLst>
                <a:latin typeface="Maiandra GD" pitchFamily="34" charset="0"/>
              </a:rPr>
              <a:t>My </a:t>
            </a:r>
            <a:r>
              <a:rPr lang="en-US" dirty="0">
                <a:effectLst>
                  <a:outerShdw blurRad="38100" dist="38100" dir="2700000" algn="tl">
                    <a:srgbClr val="000000">
                      <a:alpha val="43137"/>
                    </a:srgbClr>
                  </a:outerShdw>
                </a:effectLst>
                <a:latin typeface="Maiandra GD" pitchFamily="34" charset="0"/>
              </a:rPr>
              <a:t>vitality was drained away </a:t>
            </a:r>
            <a:r>
              <a:rPr lang="en-US" i="1" dirty="0">
                <a:effectLst>
                  <a:outerShdw blurRad="38100" dist="38100" dir="2700000" algn="tl">
                    <a:srgbClr val="000000">
                      <a:alpha val="43137"/>
                    </a:srgbClr>
                  </a:outerShdw>
                </a:effectLst>
                <a:latin typeface="Maiandra GD" pitchFamily="34" charset="0"/>
              </a:rPr>
              <a:t>as</a:t>
            </a:r>
            <a:r>
              <a:rPr lang="en-US" dirty="0">
                <a:effectLst>
                  <a:outerShdw blurRad="38100" dist="38100" dir="2700000" algn="tl">
                    <a:srgbClr val="000000">
                      <a:alpha val="43137"/>
                    </a:srgbClr>
                  </a:outerShdw>
                </a:effectLst>
                <a:latin typeface="Maiandra GD" pitchFamily="34" charset="0"/>
              </a:rPr>
              <a:t> with the fever heat of summer. </a:t>
            </a:r>
            <a:r>
              <a:rPr lang="en-US" dirty="0"/>
              <a:t>         </a:t>
            </a: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110217"/>
            <a:ext cx="2971800" cy="69253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9" name="Rectangle 8"/>
          <p:cNvSpPr/>
          <p:nvPr/>
        </p:nvSpPr>
        <p:spPr>
          <a:xfrm>
            <a:off x="914400" y="2057400"/>
            <a:ext cx="6248400" cy="584775"/>
          </a:xfrm>
          <a:prstGeom prst="rect">
            <a:avLst/>
          </a:prstGeom>
        </p:spPr>
        <p:txBody>
          <a:bodyPr wrap="square">
            <a:spAutoFit/>
          </a:bodyPr>
          <a:lstStyle/>
          <a:p>
            <a:r>
              <a:rPr lang="en-US" dirty="0" smtClean="0"/>
              <a:t>(1)  A person must feel guilt</a:t>
            </a:r>
            <a:endParaRPr lang="en-US" dirty="0"/>
          </a:p>
        </p:txBody>
      </p:sp>
      <p:sp>
        <p:nvSpPr>
          <p:cNvPr id="7" name="Rectangle 6"/>
          <p:cNvSpPr/>
          <p:nvPr/>
        </p:nvSpPr>
        <p:spPr>
          <a:xfrm>
            <a:off x="1066800" y="2890391"/>
            <a:ext cx="6019800" cy="584775"/>
          </a:xfrm>
          <a:prstGeom prst="rect">
            <a:avLst/>
          </a:prstGeom>
        </p:spPr>
        <p:txBody>
          <a:bodyPr wrap="square">
            <a:spAutoFit/>
          </a:bodyPr>
          <a:lstStyle/>
          <a:p>
            <a:pPr>
              <a:buFont typeface="Arial" pitchFamily="34" charset="0"/>
              <a:buChar char="•"/>
            </a:pPr>
            <a:r>
              <a:rPr lang="en-US" b="0" i="1" dirty="0" smtClean="0"/>
              <a:t> Guilt is the catalyst for change</a:t>
            </a:r>
            <a:endParaRPr lang="en-US" b="0" i="1" dirty="0"/>
          </a:p>
        </p:txBody>
      </p:sp>
      <p:sp>
        <p:nvSpPr>
          <p:cNvPr id="8" name="Rectangle 7"/>
          <p:cNvSpPr/>
          <p:nvPr/>
        </p:nvSpPr>
        <p:spPr>
          <a:xfrm>
            <a:off x="990600" y="3581400"/>
            <a:ext cx="5867400" cy="1569660"/>
          </a:xfrm>
          <a:prstGeom prst="rect">
            <a:avLst/>
          </a:prstGeom>
        </p:spPr>
        <p:txBody>
          <a:bodyPr wrap="square">
            <a:spAutoFit/>
          </a:bodyPr>
          <a:lstStyle/>
          <a:p>
            <a:pPr>
              <a:buFont typeface="Arial" pitchFamily="34" charset="0"/>
              <a:buChar char="•"/>
            </a:pPr>
            <a:r>
              <a:rPr lang="en-US" b="0" i="1" dirty="0" smtClean="0"/>
              <a:t>Without the feeling that you 	are lost, you’ll never seek 	to be saved</a:t>
            </a:r>
            <a:endParaRPr lang="en-US" b="0"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06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2" name="TextBox 5"/>
          <p:cNvSpPr txBox="1">
            <a:spLocks noChangeArrowheads="1"/>
          </p:cNvSpPr>
          <p:nvPr/>
        </p:nvSpPr>
        <p:spPr bwMode="auto">
          <a:xfrm>
            <a:off x="304800" y="228600"/>
            <a:ext cx="8077200" cy="1570038"/>
          </a:xfrm>
          <a:prstGeom prst="rect">
            <a:avLst/>
          </a:prstGeom>
          <a:noFill/>
          <a:ln w="9525">
            <a:noFill/>
            <a:miter lim="800000"/>
            <a:headEnd/>
            <a:tailEnd/>
          </a:ln>
        </p:spPr>
        <p:txBody>
          <a:bodyPr>
            <a:spAutoFit/>
          </a:bodyPr>
          <a:lstStyle/>
          <a:p>
            <a:r>
              <a:rPr lang="en-US" dirty="0">
                <a:solidFill>
                  <a:schemeClr val="bg1"/>
                </a:solidFill>
                <a:latin typeface="Maiandra GD" pitchFamily="34" charset="0"/>
              </a:rPr>
              <a:t>Romans 7:19   For the good that I want, I do not do, but I practice the very evil that I do not want</a:t>
            </a:r>
            <a:r>
              <a:rPr lang="en-US" dirty="0">
                <a:solidFill>
                  <a:schemeClr val="bg1"/>
                </a:solidFill>
              </a:rPr>
              <a:t>. </a:t>
            </a:r>
          </a:p>
        </p:txBody>
      </p:sp>
      <p:sp>
        <p:nvSpPr>
          <p:cNvPr id="5" name="Rectangle 4"/>
          <p:cNvSpPr/>
          <p:nvPr/>
        </p:nvSpPr>
        <p:spPr bwMode="auto">
          <a:xfrm>
            <a:off x="2057400" y="2514600"/>
            <a:ext cx="3352800" cy="32766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ectangle 2"/>
          <p:cNvSpPr/>
          <p:nvPr/>
        </p:nvSpPr>
        <p:spPr>
          <a:xfrm rot="21198659">
            <a:off x="609600" y="2590800"/>
            <a:ext cx="4572000" cy="3046988"/>
          </a:xfrm>
          <a:prstGeom prst="rect">
            <a:avLst/>
          </a:prstGeom>
          <a:solidFill>
            <a:srgbClr val="92D050"/>
          </a:solidFill>
          <a:ln>
            <a:solidFill>
              <a:schemeClr val="tx1"/>
            </a:solidFill>
          </a:ln>
        </p:spPr>
        <p:txBody>
          <a:bodyPr>
            <a:spAutoFit/>
          </a:bodyPr>
          <a:lstStyle/>
          <a:p>
            <a:r>
              <a:rPr lang="en-US" dirty="0" smtClean="0">
                <a:effectLst>
                  <a:outerShdw blurRad="38100" dist="38100" dir="2700000" algn="tl">
                    <a:srgbClr val="000000">
                      <a:alpha val="43137"/>
                    </a:srgbClr>
                  </a:outerShdw>
                </a:effectLst>
                <a:latin typeface="Maiandra GD" pitchFamily="34" charset="0"/>
              </a:rPr>
              <a:t>Matthew 7:7  “Ask, and it will be given to you; seek, and you will find; knock, and it will be opened to you.” </a:t>
            </a:r>
            <a:endParaRPr lang="en-US" dirty="0">
              <a:effectLst>
                <a:outerShdw blurRad="38100" dist="38100" dir="2700000" algn="tl">
                  <a:srgbClr val="000000">
                    <a:alpha val="43137"/>
                  </a:srgbClr>
                </a:outerShdw>
              </a:effectLst>
              <a:latin typeface="Maiandra GD" pitchFamily="34" charset="0"/>
            </a:endParaRPr>
          </a:p>
        </p:txBody>
      </p:sp>
      <p:pic>
        <p:nvPicPr>
          <p:cNvPr id="32770" name="Picture 2" descr="http://cindysense.com/wp-content/uploads/guilt-300x299.jpg"/>
          <p:cNvPicPr>
            <a:picLocks noChangeAspect="1" noChangeArrowheads="1"/>
          </p:cNvPicPr>
          <p:nvPr/>
        </p:nvPicPr>
        <p:blipFill>
          <a:blip r:embed="rId3" cstate="print"/>
          <a:srcRect/>
          <a:stretch>
            <a:fillRect/>
          </a:stretch>
        </p:blipFill>
        <p:spPr bwMode="auto">
          <a:xfrm>
            <a:off x="5715000" y="2057400"/>
            <a:ext cx="2857500" cy="2847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110217"/>
            <a:ext cx="2971800" cy="69253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9" name="Rectangle 8"/>
          <p:cNvSpPr/>
          <p:nvPr/>
        </p:nvSpPr>
        <p:spPr>
          <a:xfrm>
            <a:off x="914400" y="2057400"/>
            <a:ext cx="6248400" cy="584775"/>
          </a:xfrm>
          <a:prstGeom prst="rect">
            <a:avLst/>
          </a:prstGeom>
        </p:spPr>
        <p:txBody>
          <a:bodyPr wrap="square">
            <a:spAutoFit/>
          </a:bodyPr>
          <a:lstStyle/>
          <a:p>
            <a:r>
              <a:rPr lang="en-US" dirty="0" smtClean="0"/>
              <a:t>(1)  A person must feel guilt</a:t>
            </a:r>
            <a:endParaRPr lang="en-US" dirty="0"/>
          </a:p>
        </p:txBody>
      </p:sp>
      <p:sp>
        <p:nvSpPr>
          <p:cNvPr id="10" name="Rectangle 9"/>
          <p:cNvSpPr/>
          <p:nvPr/>
        </p:nvSpPr>
        <p:spPr>
          <a:xfrm>
            <a:off x="914400" y="2895600"/>
            <a:ext cx="6019800" cy="1077218"/>
          </a:xfrm>
          <a:prstGeom prst="rect">
            <a:avLst/>
          </a:prstGeom>
        </p:spPr>
        <p:txBody>
          <a:bodyPr wrap="square">
            <a:spAutoFit/>
          </a:bodyPr>
          <a:lstStyle/>
          <a:p>
            <a:r>
              <a:rPr lang="en-US" dirty="0" smtClean="0"/>
              <a:t>(2)  A person also feels a 	sense of urgency</a:t>
            </a:r>
            <a:endParaRPr lang="en-US" dirty="0"/>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3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4" name="TextBox 3"/>
          <p:cNvSpPr txBox="1">
            <a:spLocks noChangeArrowheads="1"/>
          </p:cNvSpPr>
          <p:nvPr/>
        </p:nvSpPr>
        <p:spPr bwMode="auto">
          <a:xfrm>
            <a:off x="1143000" y="798255"/>
            <a:ext cx="6934200" cy="2554545"/>
          </a:xfrm>
          <a:prstGeom prst="rect">
            <a:avLst/>
          </a:prstGeom>
          <a:noFill/>
          <a:ln w="9525">
            <a:noFill/>
            <a:miter lim="800000"/>
            <a:headEnd/>
            <a:tailEnd/>
          </a:ln>
        </p:spPr>
        <p:txBody>
          <a:bodyPr wrap="square">
            <a:spAutoFit/>
          </a:bodyPr>
          <a:lstStyle/>
          <a:p>
            <a:r>
              <a:rPr lang="en-US" dirty="0">
                <a:solidFill>
                  <a:schemeClr val="bg1"/>
                </a:solidFill>
                <a:effectLst>
                  <a:outerShdw blurRad="38100" dist="38100" dir="2700000" algn="tl">
                    <a:srgbClr val="000000">
                      <a:alpha val="43137"/>
                    </a:srgbClr>
                  </a:outerShdw>
                </a:effectLst>
                <a:latin typeface="Maiandra GD" pitchFamily="34" charset="0"/>
              </a:rPr>
              <a:t>Acts 2:37 </a:t>
            </a:r>
            <a:r>
              <a:rPr lang="en-US" dirty="0" smtClean="0">
                <a:solidFill>
                  <a:schemeClr val="bg1"/>
                </a:solidFill>
                <a:effectLst>
                  <a:outerShdw blurRad="38100" dist="38100" dir="2700000" algn="tl">
                    <a:srgbClr val="000000">
                      <a:alpha val="43137"/>
                    </a:srgbClr>
                  </a:outerShdw>
                </a:effectLst>
                <a:latin typeface="Maiandra GD" pitchFamily="34" charset="0"/>
              </a:rPr>
              <a:t>“Now </a:t>
            </a:r>
            <a:r>
              <a:rPr lang="en-US" dirty="0">
                <a:solidFill>
                  <a:schemeClr val="bg1"/>
                </a:solidFill>
                <a:effectLst>
                  <a:outerShdw blurRad="38100" dist="38100" dir="2700000" algn="tl">
                    <a:srgbClr val="000000">
                      <a:alpha val="43137"/>
                    </a:srgbClr>
                  </a:outerShdw>
                </a:effectLst>
                <a:latin typeface="Maiandra GD" pitchFamily="34" charset="0"/>
              </a:rPr>
              <a:t>when they heard </a:t>
            </a:r>
            <a:r>
              <a:rPr lang="en-US" i="1" dirty="0">
                <a:solidFill>
                  <a:schemeClr val="bg1"/>
                </a:solidFill>
                <a:effectLst>
                  <a:outerShdw blurRad="38100" dist="38100" dir="2700000" algn="tl">
                    <a:srgbClr val="000000">
                      <a:alpha val="43137"/>
                    </a:srgbClr>
                  </a:outerShdw>
                </a:effectLst>
                <a:latin typeface="Maiandra GD" pitchFamily="34" charset="0"/>
              </a:rPr>
              <a:t>this</a:t>
            </a:r>
            <a:r>
              <a:rPr lang="en-US" dirty="0">
                <a:solidFill>
                  <a:schemeClr val="bg1"/>
                </a:solidFill>
                <a:effectLst>
                  <a:outerShdw blurRad="38100" dist="38100" dir="2700000" algn="tl">
                    <a:srgbClr val="000000">
                      <a:alpha val="43137"/>
                    </a:srgbClr>
                  </a:outerShdw>
                </a:effectLst>
                <a:latin typeface="Maiandra GD" pitchFamily="34" charset="0"/>
              </a:rPr>
              <a:t>, they were pierced to the heart, and said to Peter and the rest of the apostles, “Brethren, what shall we do?”</a:t>
            </a:r>
          </a:p>
        </p:txBody>
      </p:sp>
      <p:pic>
        <p:nvPicPr>
          <p:cNvPr id="30722" name="Picture 2" descr="http://www.animalamigo.com/images/What-Is-The-Difference-Between-A-Monkey-And-An-Ape.jpg"/>
          <p:cNvPicPr>
            <a:picLocks noChangeAspect="1" noChangeArrowheads="1"/>
          </p:cNvPicPr>
          <p:nvPr/>
        </p:nvPicPr>
        <p:blipFill>
          <a:blip r:embed="rId3" cstate="print"/>
          <a:srcRect/>
          <a:stretch>
            <a:fillRect/>
          </a:stretch>
        </p:blipFill>
        <p:spPr bwMode="auto">
          <a:xfrm>
            <a:off x="1371600" y="4267200"/>
            <a:ext cx="1524000" cy="1519608"/>
          </a:xfrm>
          <a:prstGeom prst="rect">
            <a:avLst/>
          </a:prstGeom>
          <a:noFill/>
        </p:spPr>
      </p:pic>
      <p:pic>
        <p:nvPicPr>
          <p:cNvPr id="5" name="Picture 2" descr="http://www.animalamigo.com/images/What-Is-The-Difference-Between-A-Monkey-And-An-Ape.jpg"/>
          <p:cNvPicPr>
            <a:picLocks noChangeAspect="1" noChangeArrowheads="1"/>
          </p:cNvPicPr>
          <p:nvPr/>
        </p:nvPicPr>
        <p:blipFill>
          <a:blip r:embed="rId3" cstate="print"/>
          <a:srcRect/>
          <a:stretch>
            <a:fillRect/>
          </a:stretch>
        </p:blipFill>
        <p:spPr bwMode="auto">
          <a:xfrm>
            <a:off x="2971800" y="4267200"/>
            <a:ext cx="1524000" cy="1519608"/>
          </a:xfrm>
          <a:prstGeom prst="rect">
            <a:avLst/>
          </a:prstGeom>
          <a:noFill/>
        </p:spPr>
      </p:pic>
      <p:pic>
        <p:nvPicPr>
          <p:cNvPr id="6" name="Picture 2" descr="http://www.animalamigo.com/images/What-Is-The-Difference-Between-A-Monkey-And-An-Ape.jpg"/>
          <p:cNvPicPr>
            <a:picLocks noChangeAspect="1" noChangeArrowheads="1"/>
          </p:cNvPicPr>
          <p:nvPr/>
        </p:nvPicPr>
        <p:blipFill>
          <a:blip r:embed="rId3" cstate="print"/>
          <a:srcRect/>
          <a:stretch>
            <a:fillRect/>
          </a:stretch>
        </p:blipFill>
        <p:spPr bwMode="auto">
          <a:xfrm>
            <a:off x="4572000" y="4267200"/>
            <a:ext cx="1524000" cy="1519608"/>
          </a:xfrm>
          <a:prstGeom prst="rect">
            <a:avLst/>
          </a:prstGeom>
          <a:noFill/>
        </p:spPr>
      </p:pic>
      <p:pic>
        <p:nvPicPr>
          <p:cNvPr id="7" name="Picture 2" descr="http://www.animalamigo.com/images/What-Is-The-Difference-Between-A-Monkey-And-An-Ape.jpg"/>
          <p:cNvPicPr>
            <a:picLocks noChangeAspect="1" noChangeArrowheads="1"/>
          </p:cNvPicPr>
          <p:nvPr/>
        </p:nvPicPr>
        <p:blipFill>
          <a:blip r:embed="rId3" cstate="print"/>
          <a:srcRect/>
          <a:stretch>
            <a:fillRect/>
          </a:stretch>
        </p:blipFill>
        <p:spPr bwMode="auto">
          <a:xfrm>
            <a:off x="6172200" y="4267200"/>
            <a:ext cx="1524000" cy="1519608"/>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053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8" name="TextBox 3"/>
          <p:cNvSpPr txBox="1">
            <a:spLocks noChangeArrowheads="1"/>
          </p:cNvSpPr>
          <p:nvPr/>
        </p:nvSpPr>
        <p:spPr bwMode="auto">
          <a:xfrm>
            <a:off x="228600" y="228600"/>
            <a:ext cx="8763000" cy="3046988"/>
          </a:xfrm>
          <a:prstGeom prst="rect">
            <a:avLst/>
          </a:prstGeom>
          <a:solidFill>
            <a:schemeClr val="bg1"/>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Acts 8:35-36 </a:t>
            </a:r>
            <a:r>
              <a:rPr lang="en-US" dirty="0" smtClean="0">
                <a:effectLst>
                  <a:outerShdw blurRad="38100" dist="38100" dir="2700000" algn="tl">
                    <a:srgbClr val="000000">
                      <a:alpha val="43137"/>
                    </a:srgbClr>
                  </a:outerShdw>
                </a:effectLst>
                <a:latin typeface="Maiandra GD" pitchFamily="34" charset="0"/>
              </a:rPr>
              <a:t>“Then </a:t>
            </a:r>
            <a:r>
              <a:rPr lang="en-US" dirty="0">
                <a:effectLst>
                  <a:outerShdw blurRad="38100" dist="38100" dir="2700000" algn="tl">
                    <a:srgbClr val="000000">
                      <a:alpha val="43137"/>
                    </a:srgbClr>
                  </a:outerShdw>
                </a:effectLst>
                <a:latin typeface="Maiandra GD" pitchFamily="34" charset="0"/>
              </a:rPr>
              <a:t>Philip opened his mouth, and beginning from this Scripture he preached Jesus to him.  As they went along the road they came to some water; and the eunuch said, “Look! Water! What prevents me from being baptized?” </a:t>
            </a:r>
          </a:p>
        </p:txBody>
      </p:sp>
      <p:pic>
        <p:nvPicPr>
          <p:cNvPr id="11" name="Picture 10" descr="time.jpg"/>
          <p:cNvPicPr>
            <a:picLocks noChangeAspect="1"/>
          </p:cNvPicPr>
          <p:nvPr/>
        </p:nvPicPr>
        <p:blipFill>
          <a:blip r:embed="rId3" cstate="print"/>
          <a:stretch>
            <a:fillRect/>
          </a:stretch>
        </p:blipFill>
        <p:spPr>
          <a:xfrm>
            <a:off x="7239000" y="2819400"/>
            <a:ext cx="1700213" cy="2266950"/>
          </a:xfrm>
          <a:prstGeom prst="rect">
            <a:avLst/>
          </a:prstGeom>
        </p:spPr>
      </p:pic>
      <p:sp>
        <p:nvSpPr>
          <p:cNvPr id="3" name="Rectangle 2"/>
          <p:cNvSpPr/>
          <p:nvPr/>
        </p:nvSpPr>
        <p:spPr>
          <a:xfrm>
            <a:off x="304800" y="4038600"/>
            <a:ext cx="8610600" cy="2062103"/>
          </a:xfrm>
          <a:prstGeom prst="rect">
            <a:avLst/>
          </a:prstGeom>
          <a:solidFill>
            <a:srgbClr val="FFFFFF">
              <a:alpha val="60000"/>
            </a:srgbClr>
          </a:solidFill>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Acts 16:33 “And he took them that </a:t>
            </a:r>
            <a:r>
              <a:rPr lang="en-US" i="1" dirty="0" smtClean="0">
                <a:effectLst>
                  <a:outerShdw blurRad="38100" dist="38100" dir="2700000" algn="tl">
                    <a:srgbClr val="000000">
                      <a:alpha val="43137"/>
                    </a:srgbClr>
                  </a:outerShdw>
                </a:effectLst>
                <a:latin typeface="Maiandra GD" pitchFamily="34" charset="0"/>
              </a:rPr>
              <a:t>very</a:t>
            </a:r>
            <a:r>
              <a:rPr lang="en-US" dirty="0" smtClean="0">
                <a:effectLst>
                  <a:outerShdw blurRad="38100" dist="38100" dir="2700000" algn="tl">
                    <a:srgbClr val="000000">
                      <a:alpha val="43137"/>
                    </a:srgbClr>
                  </a:outerShdw>
                </a:effectLst>
                <a:latin typeface="Maiandra GD" pitchFamily="34" charset="0"/>
              </a:rPr>
              <a:t> hour of the night and washed their wounds, and immediately he was baptized, he and all his </a:t>
            </a:r>
            <a:r>
              <a:rPr lang="en-US" i="1" dirty="0" smtClean="0">
                <a:effectLst>
                  <a:outerShdw blurRad="38100" dist="38100" dir="2700000" algn="tl">
                    <a:srgbClr val="000000">
                      <a:alpha val="43137"/>
                    </a:srgbClr>
                  </a:outerShdw>
                </a:effectLst>
                <a:latin typeface="Maiandra GD" pitchFamily="34" charset="0"/>
              </a:rPr>
              <a:t>household.”</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1"/>
            <a:ext cx="2971800" cy="7035572"/>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gaphone.jpg"/>
          <p:cNvPicPr>
            <a:picLocks noChangeAspect="1"/>
          </p:cNvPicPr>
          <p:nvPr/>
        </p:nvPicPr>
        <p:blipFill>
          <a:blip r:embed="rId2" cstate="print"/>
          <a:stretch>
            <a:fillRect/>
          </a:stretch>
        </p:blipFill>
        <p:spPr>
          <a:xfrm>
            <a:off x="2028" y="0"/>
            <a:ext cx="9139943" cy="6858000"/>
          </a:xfrm>
          <a:prstGeom prst="rect">
            <a:avLst/>
          </a:prstGeom>
        </p:spPr>
      </p:pic>
      <p:sp>
        <p:nvSpPr>
          <p:cNvPr id="2050" name="TextBox 3"/>
          <p:cNvSpPr txBox="1">
            <a:spLocks noChangeArrowheads="1"/>
          </p:cNvSpPr>
          <p:nvPr/>
        </p:nvSpPr>
        <p:spPr bwMode="auto">
          <a:xfrm>
            <a:off x="0" y="-304800"/>
            <a:ext cx="9144000" cy="3477875"/>
          </a:xfrm>
          <a:prstGeom prst="rect">
            <a:avLst/>
          </a:prstGeom>
          <a:noFill/>
          <a:ln w="9525">
            <a:noFill/>
            <a:miter lim="800000"/>
            <a:headEnd/>
            <a:tailEnd/>
          </a:ln>
        </p:spPr>
        <p:txBody>
          <a:bodyPr wrap="square">
            <a:spAutoFit/>
          </a:bodyPr>
          <a:lstStyle/>
          <a:p>
            <a:pPr algn="ctr"/>
            <a:r>
              <a:rPr lang="en-US" sz="22000" b="0" dirty="0">
                <a:latin typeface="State Shadow" pitchFamily="2" charset="0"/>
              </a:rPr>
              <a:t>Advice</a:t>
            </a:r>
            <a:r>
              <a:rPr lang="en-US" sz="22000" dirty="0"/>
              <a:t> </a:t>
            </a: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19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0" name="TextBox 3"/>
          <p:cNvSpPr txBox="1">
            <a:spLocks noChangeArrowheads="1"/>
          </p:cNvSpPr>
          <p:nvPr/>
        </p:nvSpPr>
        <p:spPr bwMode="auto">
          <a:xfrm>
            <a:off x="152400" y="228600"/>
            <a:ext cx="8686800" cy="3539430"/>
          </a:xfrm>
          <a:prstGeom prst="rect">
            <a:avLst/>
          </a:prstGeom>
          <a:solidFill>
            <a:schemeClr val="bg1"/>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Matthew 28:19-20 </a:t>
            </a:r>
            <a:r>
              <a:rPr lang="en-US" dirty="0" smtClean="0">
                <a:effectLst>
                  <a:outerShdw blurRad="38100" dist="38100" dir="2700000" algn="tl">
                    <a:srgbClr val="000000">
                      <a:alpha val="43137"/>
                    </a:srgbClr>
                  </a:outerShdw>
                </a:effectLst>
                <a:latin typeface="Maiandra GD" pitchFamily="34" charset="0"/>
              </a:rPr>
              <a:t>“Go </a:t>
            </a:r>
            <a:r>
              <a:rPr lang="en-US" dirty="0">
                <a:effectLst>
                  <a:outerShdw blurRad="38100" dist="38100" dir="2700000" algn="tl">
                    <a:srgbClr val="000000">
                      <a:alpha val="43137"/>
                    </a:srgbClr>
                  </a:outerShdw>
                </a:effectLst>
                <a:latin typeface="Maiandra GD" pitchFamily="34" charset="0"/>
              </a:rPr>
              <a:t>therefore and make disciples of all the nations, baptizing them in the name of the Father and the Son and the Holy Spirit,  teaching them to observe all that I commanded you; and lo, I am with you always, even to the end of the age.” </a:t>
            </a:r>
          </a:p>
        </p:txBody>
      </p:sp>
      <p:pic>
        <p:nvPicPr>
          <p:cNvPr id="4" name="Picture 3" descr="Web20F-YourStudyPhotoBottom.jpg"/>
          <p:cNvPicPr>
            <a:picLocks noChangeAspect="1"/>
          </p:cNvPicPr>
          <p:nvPr/>
        </p:nvPicPr>
        <p:blipFill>
          <a:blip r:embed="rId3" cstate="print"/>
          <a:stretch>
            <a:fillRect/>
          </a:stretch>
        </p:blipFill>
        <p:spPr>
          <a:xfrm>
            <a:off x="2514600" y="3962400"/>
            <a:ext cx="3859306" cy="2514600"/>
          </a:xfrm>
          <a:prstGeom prst="rect">
            <a:avLst/>
          </a:prstGeom>
          <a:effectLst>
            <a:glow rad="228600">
              <a:schemeClr val="accent4">
                <a:satMod val="175000"/>
                <a:alpha val="40000"/>
              </a:schemeClr>
            </a:glow>
          </a:effectLst>
        </p:spPr>
      </p:pic>
    </p:spTree>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1"/>
            <a:ext cx="2971800" cy="7035572"/>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7" name="Rectangle 6"/>
          <p:cNvSpPr/>
          <p:nvPr/>
        </p:nvSpPr>
        <p:spPr>
          <a:xfrm>
            <a:off x="1143000" y="2514600"/>
            <a:ext cx="5638800" cy="1077218"/>
          </a:xfrm>
          <a:prstGeom prst="rect">
            <a:avLst/>
          </a:prstGeom>
        </p:spPr>
        <p:txBody>
          <a:bodyPr wrap="square">
            <a:spAutoFit/>
          </a:bodyPr>
          <a:lstStyle/>
          <a:p>
            <a:r>
              <a:rPr lang="en-US" dirty="0" smtClean="0"/>
              <a:t>(1)  You must know the 	truth about sin</a:t>
            </a:r>
            <a:endParaRPr lang="en-US" dirty="0"/>
          </a:p>
        </p:txBody>
      </p:sp>
      <p:sp>
        <p:nvSpPr>
          <p:cNvPr id="9" name="Rectangle 8"/>
          <p:cNvSpPr/>
          <p:nvPr/>
        </p:nvSpPr>
        <p:spPr>
          <a:xfrm>
            <a:off x="381000" y="3652897"/>
            <a:ext cx="6324600" cy="1569660"/>
          </a:xfrm>
          <a:prstGeom prst="rect">
            <a:avLst/>
          </a:prstGeom>
          <a:solidFill>
            <a:srgbClr val="92D050"/>
          </a:solidFill>
          <a:ln>
            <a:solidFill>
              <a:schemeClr val="tx1"/>
            </a:solidFill>
          </a:ln>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1 </a:t>
            </a:r>
            <a:r>
              <a:rPr lang="en-US" dirty="0" err="1" smtClean="0">
                <a:effectLst>
                  <a:outerShdw blurRad="38100" dist="38100" dir="2700000" algn="tl">
                    <a:srgbClr val="000000">
                      <a:alpha val="43137"/>
                    </a:srgbClr>
                  </a:outerShdw>
                </a:effectLst>
                <a:latin typeface="Maiandra GD" pitchFamily="34" charset="0"/>
              </a:rPr>
              <a:t>Jn</a:t>
            </a:r>
            <a:r>
              <a:rPr lang="en-US" dirty="0" smtClean="0">
                <a:effectLst>
                  <a:outerShdw blurRad="38100" dist="38100" dir="2700000" algn="tl">
                    <a:srgbClr val="000000">
                      <a:alpha val="43137"/>
                    </a:srgbClr>
                  </a:outerShdw>
                </a:effectLst>
                <a:latin typeface="Maiandra GD" pitchFamily="34" charset="0"/>
              </a:rPr>
              <a:t> 3:4 “Everyone who practices sin also practices lawlessness; sin is lawlessness</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457200" y="228600"/>
            <a:ext cx="8534400" cy="1570038"/>
          </a:xfrm>
          <a:prstGeom prst="rect">
            <a:avLst/>
          </a:prstGeom>
          <a:no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Romans 6:23 </a:t>
            </a:r>
            <a:r>
              <a:rPr lang="en-US" dirty="0" smtClean="0">
                <a:effectLst>
                  <a:outerShdw blurRad="38100" dist="38100" dir="2700000" algn="tl">
                    <a:srgbClr val="000000">
                      <a:alpha val="43137"/>
                    </a:srgbClr>
                  </a:outerShdw>
                </a:effectLst>
                <a:latin typeface="Maiandra GD" pitchFamily="34" charset="0"/>
              </a:rPr>
              <a:t>“For </a:t>
            </a:r>
            <a:r>
              <a:rPr lang="en-US" dirty="0">
                <a:effectLst>
                  <a:outerShdw blurRad="38100" dist="38100" dir="2700000" algn="tl">
                    <a:srgbClr val="000000">
                      <a:alpha val="43137"/>
                    </a:srgbClr>
                  </a:outerShdw>
                </a:effectLst>
                <a:latin typeface="Maiandra GD" pitchFamily="34" charset="0"/>
              </a:rPr>
              <a:t>the wages of sin is death, but the free gift of God is eternal life in Christ Jesus our Lord</a:t>
            </a:r>
            <a:r>
              <a:rPr lang="en-US" dirty="0" smtClean="0">
                <a:effectLst>
                  <a:outerShdw blurRad="38100" dist="38100" dir="2700000" algn="tl">
                    <a:srgbClr val="000000">
                      <a:alpha val="43137"/>
                    </a:srgbClr>
                  </a:outerShdw>
                </a:effectLst>
                <a:latin typeface="Maiandra GD" pitchFamily="34" charset="0"/>
              </a:rPr>
              <a:t>.”</a:t>
            </a:r>
            <a:endParaRPr lang="en-US" dirty="0">
              <a:effectLst>
                <a:outerShdw blurRad="38100" dist="38100" dir="2700000" algn="tl">
                  <a:srgbClr val="000000">
                    <a:alpha val="43137"/>
                  </a:srgbClr>
                </a:outerShdw>
              </a:effectLst>
              <a:latin typeface="Maiandra GD" pitchFamily="34" charset="0"/>
            </a:endParaRPr>
          </a:p>
        </p:txBody>
      </p:sp>
      <p:pic>
        <p:nvPicPr>
          <p:cNvPr id="3" name="Picture 2" descr="bullseye with arrow.jpg"/>
          <p:cNvPicPr>
            <a:picLocks noChangeAspect="1"/>
          </p:cNvPicPr>
          <p:nvPr/>
        </p:nvPicPr>
        <p:blipFill>
          <a:blip r:embed="rId2" cstate="print"/>
          <a:stretch>
            <a:fillRect/>
          </a:stretch>
        </p:blipFill>
        <p:spPr>
          <a:xfrm>
            <a:off x="1143000" y="2057400"/>
            <a:ext cx="6106287" cy="3581400"/>
          </a:xfrm>
          <a:prstGeom prst="rect">
            <a:avLst/>
          </a:prstGeom>
        </p:spPr>
      </p:pic>
      <p:sp>
        <p:nvSpPr>
          <p:cNvPr id="4" name="Rectangle 3"/>
          <p:cNvSpPr/>
          <p:nvPr/>
        </p:nvSpPr>
        <p:spPr bwMode="auto">
          <a:xfrm>
            <a:off x="1905000" y="4953000"/>
            <a:ext cx="25146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7" name="Rectangle 6"/>
          <p:cNvSpPr/>
          <p:nvPr/>
        </p:nvSpPr>
        <p:spPr>
          <a:xfrm>
            <a:off x="1143000" y="2514600"/>
            <a:ext cx="5638800" cy="1077218"/>
          </a:xfrm>
          <a:prstGeom prst="rect">
            <a:avLst/>
          </a:prstGeom>
        </p:spPr>
        <p:txBody>
          <a:bodyPr wrap="square">
            <a:spAutoFit/>
          </a:bodyPr>
          <a:lstStyle/>
          <a:p>
            <a:r>
              <a:rPr lang="en-US" dirty="0" smtClean="0"/>
              <a:t>(1)  You must know the 	truth about sin</a:t>
            </a:r>
            <a:endParaRPr lang="en-US" dirty="0"/>
          </a:p>
        </p:txBody>
      </p:sp>
      <p:sp>
        <p:nvSpPr>
          <p:cNvPr id="10" name="Rectangle 9"/>
          <p:cNvSpPr/>
          <p:nvPr/>
        </p:nvSpPr>
        <p:spPr>
          <a:xfrm>
            <a:off x="1143000" y="3733800"/>
            <a:ext cx="5791200" cy="1077218"/>
          </a:xfrm>
          <a:prstGeom prst="rect">
            <a:avLst/>
          </a:prstGeom>
        </p:spPr>
        <p:txBody>
          <a:bodyPr wrap="square">
            <a:spAutoFit/>
          </a:bodyPr>
          <a:lstStyle/>
          <a:p>
            <a:r>
              <a:rPr lang="en-US" dirty="0" smtClean="0"/>
              <a:t>(2)  You must know that 	you are a sinner</a:t>
            </a:r>
            <a:endParaRPr lang="en-US"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05_T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1295400" y="609600"/>
            <a:ext cx="6324600" cy="1569660"/>
          </a:xfrm>
          <a:prstGeom prst="rect">
            <a:avLst/>
          </a:prstGeom>
          <a:solidFill>
            <a:schemeClr val="bg1"/>
          </a:solidFill>
          <a:ln>
            <a:solidFill>
              <a:schemeClr val="tx1"/>
            </a:solidFill>
          </a:ln>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Romans 3:23 “for all have sinned and fall short of the glory of God”</a:t>
            </a:r>
            <a:endParaRPr lang="en-US" dirty="0">
              <a:effectLst>
                <a:outerShdw blurRad="38100" dist="38100" dir="2700000" algn="tl">
                  <a:srgbClr val="000000">
                    <a:alpha val="43137"/>
                  </a:srgbClr>
                </a:outerShdw>
              </a:effectLst>
              <a:latin typeface="Maiandra GD" pitchFamily="34" charset="0"/>
            </a:endParaRPr>
          </a:p>
        </p:txBody>
      </p:sp>
      <p:pic>
        <p:nvPicPr>
          <p:cNvPr id="2050" name="Picture 2" descr="http://thelongestlistofthelongeststuffatthelongestdomainnameatlonglast.com/images4/pole.JPG"/>
          <p:cNvPicPr>
            <a:picLocks noChangeAspect="1" noChangeArrowheads="1"/>
          </p:cNvPicPr>
          <p:nvPr/>
        </p:nvPicPr>
        <p:blipFill>
          <a:blip r:embed="rId3" cstate="print"/>
          <a:srcRect/>
          <a:stretch>
            <a:fillRect/>
          </a:stretch>
        </p:blipFill>
        <p:spPr bwMode="auto">
          <a:xfrm>
            <a:off x="3505200" y="2362200"/>
            <a:ext cx="2300769" cy="3505200"/>
          </a:xfrm>
          <a:prstGeom prst="rect">
            <a:avLst/>
          </a:prstGeom>
          <a:noFill/>
          <a:effectLst>
            <a:glow rad="228600">
              <a:schemeClr val="accent4">
                <a:satMod val="175000"/>
                <a:alpha val="40000"/>
              </a:schemeClr>
            </a:glow>
          </a:effectLst>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7" name="Rectangle 6"/>
          <p:cNvSpPr/>
          <p:nvPr/>
        </p:nvSpPr>
        <p:spPr>
          <a:xfrm>
            <a:off x="1143000" y="2514600"/>
            <a:ext cx="5638800" cy="1077218"/>
          </a:xfrm>
          <a:prstGeom prst="rect">
            <a:avLst/>
          </a:prstGeom>
        </p:spPr>
        <p:txBody>
          <a:bodyPr wrap="square">
            <a:spAutoFit/>
          </a:bodyPr>
          <a:lstStyle/>
          <a:p>
            <a:r>
              <a:rPr lang="en-US" dirty="0" smtClean="0"/>
              <a:t>(1)  You must know the 	truth about sin</a:t>
            </a:r>
            <a:endParaRPr lang="en-US" dirty="0"/>
          </a:p>
        </p:txBody>
      </p:sp>
      <p:sp>
        <p:nvSpPr>
          <p:cNvPr id="10" name="Rectangle 9"/>
          <p:cNvSpPr/>
          <p:nvPr/>
        </p:nvSpPr>
        <p:spPr>
          <a:xfrm>
            <a:off x="1143000" y="3733800"/>
            <a:ext cx="5791200" cy="1077218"/>
          </a:xfrm>
          <a:prstGeom prst="rect">
            <a:avLst/>
          </a:prstGeom>
        </p:spPr>
        <p:txBody>
          <a:bodyPr wrap="square">
            <a:spAutoFit/>
          </a:bodyPr>
          <a:lstStyle/>
          <a:p>
            <a:r>
              <a:rPr lang="en-US" dirty="0" smtClean="0"/>
              <a:t>(2)  You must know that 	you are a sinner</a:t>
            </a:r>
            <a:endParaRPr lang="en-US" dirty="0"/>
          </a:p>
        </p:txBody>
      </p:sp>
      <p:sp>
        <p:nvSpPr>
          <p:cNvPr id="11" name="Rectangle 10"/>
          <p:cNvSpPr/>
          <p:nvPr/>
        </p:nvSpPr>
        <p:spPr>
          <a:xfrm>
            <a:off x="1143000" y="4800600"/>
            <a:ext cx="5562600" cy="1569660"/>
          </a:xfrm>
          <a:prstGeom prst="rect">
            <a:avLst/>
          </a:prstGeom>
        </p:spPr>
        <p:txBody>
          <a:bodyPr wrap="square">
            <a:spAutoFit/>
          </a:bodyPr>
          <a:lstStyle/>
          <a:p>
            <a:r>
              <a:rPr lang="en-US" dirty="0" smtClean="0"/>
              <a:t>(3)  You must know that 	the solution to sin is 	Jesus Christ</a:t>
            </a:r>
            <a:endParaRPr lang="en-US"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012_A_JuiceDrop"/>
          <p:cNvPicPr>
            <a:picLocks noChangeAspect="1" noChangeArrowheads="1"/>
          </p:cNvPicPr>
          <p:nvPr/>
        </p:nvPicPr>
        <p:blipFill>
          <a:blip r:embed="rId2" cstate="print"/>
          <a:srcRect/>
          <a:stretch>
            <a:fillRect/>
          </a:stretch>
        </p:blipFill>
        <p:spPr>
          <a:xfrm>
            <a:off x="0" y="0"/>
            <a:ext cx="9144000" cy="6858000"/>
          </a:xfrm>
          <a:prstGeom prst="rect">
            <a:avLst/>
          </a:prstGeom>
          <a:noFill/>
          <a:ln/>
        </p:spPr>
      </p:pic>
      <p:sp>
        <p:nvSpPr>
          <p:cNvPr id="28674" name="TextBox 3"/>
          <p:cNvSpPr txBox="1">
            <a:spLocks noChangeArrowheads="1"/>
          </p:cNvSpPr>
          <p:nvPr/>
        </p:nvSpPr>
        <p:spPr bwMode="auto">
          <a:xfrm>
            <a:off x="304800" y="152400"/>
            <a:ext cx="8305800" cy="3046988"/>
          </a:xfrm>
          <a:prstGeom prst="rect">
            <a:avLst/>
          </a:prstGeom>
          <a:solidFill>
            <a:schemeClr val="bg1"/>
          </a:solidFill>
          <a:ln w="9525">
            <a:solidFill>
              <a:schemeClr val="tx1"/>
            </a:solidFill>
            <a:miter lim="800000"/>
            <a:headEnd/>
            <a:tailEnd/>
          </a:ln>
        </p:spPr>
        <p:txBody>
          <a:bodyPr>
            <a:spAutoFit/>
          </a:bodyPr>
          <a:lstStyle/>
          <a:p>
            <a:r>
              <a:rPr lang="en-US" dirty="0">
                <a:effectLst>
                  <a:outerShdw blurRad="38100" dist="38100" dir="2700000" algn="tl">
                    <a:srgbClr val="000000">
                      <a:alpha val="43137"/>
                    </a:srgbClr>
                  </a:outerShdw>
                </a:effectLst>
                <a:latin typeface="Maiandra GD" pitchFamily="34" charset="0"/>
              </a:rPr>
              <a:t>Romans 5:8-9  </a:t>
            </a:r>
            <a:r>
              <a:rPr lang="en-US" dirty="0" smtClean="0">
                <a:effectLst>
                  <a:outerShdw blurRad="38100" dist="38100" dir="2700000" algn="tl">
                    <a:srgbClr val="000000">
                      <a:alpha val="43137"/>
                    </a:srgbClr>
                  </a:outerShdw>
                </a:effectLst>
                <a:latin typeface="Maiandra GD" pitchFamily="34" charset="0"/>
              </a:rPr>
              <a:t>But </a:t>
            </a:r>
            <a:r>
              <a:rPr lang="en-US" dirty="0">
                <a:effectLst>
                  <a:outerShdw blurRad="38100" dist="38100" dir="2700000" algn="tl">
                    <a:srgbClr val="000000">
                      <a:alpha val="43137"/>
                    </a:srgbClr>
                  </a:outerShdw>
                </a:effectLst>
                <a:latin typeface="Maiandra GD" pitchFamily="34" charset="0"/>
              </a:rPr>
              <a:t>God demonstrates His own love toward us, in that while we were yet sinners, Christ died for us.  Much more then, having now been justified by His blood, we shall be saved from the wrath </a:t>
            </a:r>
            <a:r>
              <a:rPr lang="en-US" i="1" dirty="0">
                <a:effectLst>
                  <a:outerShdw blurRad="38100" dist="38100" dir="2700000" algn="tl">
                    <a:srgbClr val="000000">
                      <a:alpha val="43137"/>
                    </a:srgbClr>
                  </a:outerShdw>
                </a:effectLst>
                <a:latin typeface="Maiandra GD" pitchFamily="34" charset="0"/>
              </a:rPr>
              <a:t>of God</a:t>
            </a:r>
            <a:r>
              <a:rPr lang="en-US" dirty="0">
                <a:effectLst>
                  <a:outerShdw blurRad="38100" dist="38100" dir="2700000" algn="tl">
                    <a:srgbClr val="000000">
                      <a:alpha val="43137"/>
                    </a:srgbClr>
                  </a:outerShdw>
                </a:effectLst>
                <a:latin typeface="Maiandra GD" pitchFamily="34" charset="0"/>
              </a:rPr>
              <a:t> through Him. </a:t>
            </a:r>
          </a:p>
        </p:txBody>
      </p:sp>
      <p:pic>
        <p:nvPicPr>
          <p:cNvPr id="4" name="Picture 3" descr="nails and thorns0001.jpg"/>
          <p:cNvPicPr>
            <a:picLocks noChangeAspect="1"/>
          </p:cNvPicPr>
          <p:nvPr/>
        </p:nvPicPr>
        <p:blipFill>
          <a:blip r:embed="rId3" cstate="print"/>
          <a:stretch>
            <a:fillRect/>
          </a:stretch>
        </p:blipFill>
        <p:spPr>
          <a:xfrm>
            <a:off x="2133600" y="3104388"/>
            <a:ext cx="4215763" cy="3753612"/>
          </a:xfrm>
          <a:prstGeom prst="ellipse">
            <a:avLst/>
          </a:prstGeom>
          <a:ln>
            <a:noFill/>
          </a:ln>
          <a:effectLst>
            <a:softEdge rad="112500"/>
          </a:effectLst>
        </p:spPr>
      </p:pic>
    </p:spTree>
  </p:cSld>
  <p:clrMapOvr>
    <a:masterClrMapping/>
  </p:clrMapOvr>
  <p:transition spd="slow">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9248_the_bible.jpg"/>
          <p:cNvPicPr>
            <a:picLocks noChangeAspect="1"/>
          </p:cNvPicPr>
          <p:nvPr/>
        </p:nvPicPr>
        <p:blipFill>
          <a:blip r:embed="rId2" cstate="print"/>
          <a:stretch>
            <a:fillRect/>
          </a:stretch>
        </p:blipFill>
        <p:spPr>
          <a:xfrm>
            <a:off x="762000" y="292100"/>
            <a:ext cx="7604574" cy="6261100"/>
          </a:xfrm>
          <a:prstGeom prst="rect">
            <a:avLst/>
          </a:prstGeom>
        </p:spPr>
      </p:pic>
      <p:sp>
        <p:nvSpPr>
          <p:cNvPr id="29698" name="TextBox 3"/>
          <p:cNvSpPr txBox="1">
            <a:spLocks noChangeArrowheads="1"/>
          </p:cNvSpPr>
          <p:nvPr/>
        </p:nvSpPr>
        <p:spPr bwMode="auto">
          <a:xfrm>
            <a:off x="152400" y="76200"/>
            <a:ext cx="8839200" cy="6001643"/>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1 Corinthians 15:1-4  </a:t>
            </a:r>
            <a:r>
              <a:rPr lang="en-US" dirty="0" smtClean="0">
                <a:effectLst>
                  <a:outerShdw blurRad="38100" dist="38100" dir="2700000" algn="tl">
                    <a:srgbClr val="000000">
                      <a:alpha val="43137"/>
                    </a:srgbClr>
                  </a:outerShdw>
                </a:effectLst>
                <a:latin typeface="Maiandra GD" pitchFamily="34" charset="0"/>
              </a:rPr>
              <a:t>Now </a:t>
            </a:r>
            <a:r>
              <a:rPr lang="en-US" dirty="0">
                <a:effectLst>
                  <a:outerShdw blurRad="38100" dist="38100" dir="2700000" algn="tl">
                    <a:srgbClr val="000000">
                      <a:alpha val="43137"/>
                    </a:srgbClr>
                  </a:outerShdw>
                </a:effectLst>
                <a:latin typeface="Maiandra GD" pitchFamily="34" charset="0"/>
              </a:rPr>
              <a:t>I make known to you, brethren, the gospel which I preached to you, which also you received, in which also you stand,  by which also you are saved, if you hold fast the word which I preached to you, unless you believed in vain.   For I delivered to you as of first importance what I also received, that Christ died for our sins according to the Scriptures,  and that He was buried, and that He was raised on the third day according to the Scriptures, </a:t>
            </a:r>
          </a:p>
        </p:txBody>
      </p:sp>
    </p:spTree>
  </p:cSld>
  <p:clrMapOvr>
    <a:masterClrMapping/>
  </p:clrMapOvr>
  <p:transition spd="slow">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08_11_web.jpg"/>
          <p:cNvPicPr>
            <a:picLocks noChangeAspect="1"/>
          </p:cNvPicPr>
          <p:nvPr/>
        </p:nvPicPr>
        <p:blipFill>
          <a:blip r:embed="rId2" cstate="print"/>
          <a:stretch>
            <a:fillRect/>
          </a:stretch>
        </p:blipFill>
        <p:spPr>
          <a:xfrm>
            <a:off x="0" y="0"/>
            <a:ext cx="9144000" cy="6858000"/>
          </a:xfrm>
          <a:prstGeom prst="rect">
            <a:avLst/>
          </a:prstGeom>
          <a:solidFill>
            <a:schemeClr val="bg1"/>
          </a:solidFill>
        </p:spPr>
      </p:pic>
      <p:sp>
        <p:nvSpPr>
          <p:cNvPr id="30722" name="TextBox 3"/>
          <p:cNvSpPr txBox="1">
            <a:spLocks noChangeArrowheads="1"/>
          </p:cNvSpPr>
          <p:nvPr/>
        </p:nvSpPr>
        <p:spPr bwMode="auto">
          <a:xfrm>
            <a:off x="228600" y="152400"/>
            <a:ext cx="8686800" cy="4524315"/>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Hebrews 7:26-27 </a:t>
            </a:r>
            <a:r>
              <a:rPr lang="en-US" dirty="0" smtClean="0">
                <a:effectLst>
                  <a:outerShdw blurRad="38100" dist="38100" dir="2700000" algn="tl">
                    <a:srgbClr val="000000">
                      <a:alpha val="43137"/>
                    </a:srgbClr>
                  </a:outerShdw>
                </a:effectLst>
                <a:latin typeface="Maiandra GD" pitchFamily="34" charset="0"/>
              </a:rPr>
              <a:t>For </a:t>
            </a:r>
            <a:r>
              <a:rPr lang="en-US" dirty="0">
                <a:effectLst>
                  <a:outerShdw blurRad="38100" dist="38100" dir="2700000" algn="tl">
                    <a:srgbClr val="000000">
                      <a:alpha val="43137"/>
                    </a:srgbClr>
                  </a:outerShdw>
                </a:effectLst>
                <a:latin typeface="Maiandra GD" pitchFamily="34" charset="0"/>
              </a:rPr>
              <a:t>it was fitting for us to have such a high priest, holy, innocent, undefiled, separated from sinners and exalted above the heavens;  who does not need daily, like those high priests, to offer up sacrifices, first for His own sins and then for the </a:t>
            </a:r>
            <a:r>
              <a:rPr lang="en-US" i="1" dirty="0">
                <a:effectLst>
                  <a:outerShdw blurRad="38100" dist="38100" dir="2700000" algn="tl">
                    <a:srgbClr val="000000">
                      <a:alpha val="43137"/>
                    </a:srgbClr>
                  </a:outerShdw>
                </a:effectLst>
                <a:latin typeface="Maiandra GD" pitchFamily="34" charset="0"/>
              </a:rPr>
              <a:t>sins</a:t>
            </a:r>
            <a:r>
              <a:rPr lang="en-US" dirty="0">
                <a:effectLst>
                  <a:outerShdw blurRad="38100" dist="38100" dir="2700000" algn="tl">
                    <a:srgbClr val="000000">
                      <a:alpha val="43137"/>
                    </a:srgbClr>
                  </a:outerShdw>
                </a:effectLst>
                <a:latin typeface="Maiandra GD" pitchFamily="34" charset="0"/>
              </a:rPr>
              <a:t> of the people, because this He did once for all when He offered up Himself. </a:t>
            </a:r>
          </a:p>
        </p:txBody>
      </p:sp>
    </p:spTree>
  </p:cSld>
  <p:clrMapOvr>
    <a:masterClrMapping/>
  </p:clrMapOvr>
  <p:transition spd="med">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81000" y="533400"/>
            <a:ext cx="8458200" cy="2554288"/>
          </a:xfrm>
          <a:prstGeom prst="rect">
            <a:avLst/>
          </a:prstGeom>
          <a:noFill/>
          <a:ln w="9525">
            <a:noFill/>
            <a:miter lim="800000"/>
            <a:headEnd/>
            <a:tailEnd/>
          </a:ln>
        </p:spPr>
        <p:txBody>
          <a:bodyPr>
            <a:spAutoFit/>
          </a:bodyPr>
          <a:lstStyle/>
          <a:p>
            <a:r>
              <a:rPr lang="en-US" dirty="0">
                <a:effectLst>
                  <a:outerShdw blurRad="38100" dist="38100" dir="2700000" algn="tl">
                    <a:srgbClr val="000000">
                      <a:alpha val="43137"/>
                    </a:srgbClr>
                  </a:outerShdw>
                </a:effectLst>
                <a:latin typeface="Maiandra GD" pitchFamily="34" charset="0"/>
              </a:rPr>
              <a:t>Hebrews 9:28 </a:t>
            </a:r>
            <a:r>
              <a:rPr lang="en-US" dirty="0" smtClean="0">
                <a:effectLst>
                  <a:outerShdw blurRad="38100" dist="38100" dir="2700000" algn="tl">
                    <a:srgbClr val="000000">
                      <a:alpha val="43137"/>
                    </a:srgbClr>
                  </a:outerShdw>
                </a:effectLst>
                <a:latin typeface="Maiandra GD" pitchFamily="34" charset="0"/>
              </a:rPr>
              <a:t>So </a:t>
            </a:r>
            <a:r>
              <a:rPr lang="en-US" dirty="0">
                <a:effectLst>
                  <a:outerShdw blurRad="38100" dist="38100" dir="2700000" algn="tl">
                    <a:srgbClr val="000000">
                      <a:alpha val="43137"/>
                    </a:srgbClr>
                  </a:outerShdw>
                </a:effectLst>
                <a:latin typeface="Maiandra GD" pitchFamily="34" charset="0"/>
              </a:rPr>
              <a:t>Christ also, having been offered once to bear the sins of many, will appear a second time for salvation without </a:t>
            </a:r>
            <a:r>
              <a:rPr lang="en-US" i="1" dirty="0">
                <a:effectLst>
                  <a:outerShdw blurRad="38100" dist="38100" dir="2700000" algn="tl">
                    <a:srgbClr val="000000">
                      <a:alpha val="43137"/>
                    </a:srgbClr>
                  </a:outerShdw>
                </a:effectLst>
                <a:latin typeface="Maiandra GD" pitchFamily="34" charset="0"/>
              </a:rPr>
              <a:t>reference to</a:t>
            </a:r>
            <a:r>
              <a:rPr lang="en-US" dirty="0">
                <a:effectLst>
                  <a:outerShdw blurRad="38100" dist="38100" dir="2700000" algn="tl">
                    <a:srgbClr val="000000">
                      <a:alpha val="43137"/>
                    </a:srgbClr>
                  </a:outerShdw>
                </a:effectLst>
                <a:latin typeface="Maiandra GD" pitchFamily="34" charset="0"/>
              </a:rPr>
              <a:t> sin, to those who eagerly await Him. </a:t>
            </a:r>
          </a:p>
        </p:txBody>
      </p:sp>
      <p:pic>
        <p:nvPicPr>
          <p:cNvPr id="4" name="Picture 3" descr="cross.jpg"/>
          <p:cNvPicPr>
            <a:picLocks noChangeAspect="1"/>
          </p:cNvPicPr>
          <p:nvPr/>
        </p:nvPicPr>
        <p:blipFill>
          <a:blip r:embed="rId2" cstate="print"/>
          <a:stretch>
            <a:fillRect/>
          </a:stretch>
        </p:blipFill>
        <p:spPr>
          <a:xfrm>
            <a:off x="0" y="3342758"/>
            <a:ext cx="9144000" cy="3606682"/>
          </a:xfrm>
          <a:prstGeom prst="rect">
            <a:avLst/>
          </a:prstGeom>
        </p:spPr>
      </p:pic>
    </p:spTree>
  </p:cSld>
  <p:clrMapOvr>
    <a:masterClrMapping/>
  </p:clrMapOvr>
  <p:transition spd="slow">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d Our Help PowerPoint Sermon"/>
          <p:cNvPicPr>
            <a:picLocks noChangeAspect="1" noChangeArrowheads="1"/>
          </p:cNvPicPr>
          <p:nvPr/>
        </p:nvPicPr>
        <p:blipFill>
          <a:blip r:embed="rId2" cstate="print"/>
          <a:srcRect/>
          <a:stretch>
            <a:fillRect/>
          </a:stretch>
        </p:blipFill>
        <p:spPr bwMode="auto">
          <a:xfrm>
            <a:off x="-1" y="0"/>
            <a:ext cx="9143993" cy="6858000"/>
          </a:xfrm>
          <a:prstGeom prst="rect">
            <a:avLst/>
          </a:prstGeom>
          <a:noFill/>
        </p:spPr>
      </p:pic>
      <p:sp>
        <p:nvSpPr>
          <p:cNvPr id="3" name="Rectangle 2"/>
          <p:cNvSpPr/>
          <p:nvPr/>
        </p:nvSpPr>
        <p:spPr>
          <a:xfrm>
            <a:off x="1447800" y="1143000"/>
            <a:ext cx="7162800" cy="584775"/>
          </a:xfrm>
          <a:prstGeom prst="rect">
            <a:avLst/>
          </a:prstGeom>
        </p:spPr>
        <p:txBody>
          <a:bodyPr wrap="square">
            <a:spAutoFit/>
          </a:bodyPr>
          <a:lstStyle/>
          <a:p>
            <a:pPr>
              <a:buFont typeface="Arial" pitchFamily="34" charset="0"/>
              <a:buChar char="•"/>
            </a:pPr>
            <a:r>
              <a:rPr lang="en-US" b="0" dirty="0" smtClean="0"/>
              <a:t> there’s the stuff that I </a:t>
            </a:r>
            <a:r>
              <a:rPr lang="en-US" dirty="0" smtClean="0"/>
              <a:t>should</a:t>
            </a:r>
            <a:r>
              <a:rPr lang="en-US" b="0" dirty="0" smtClean="0"/>
              <a:t> do</a:t>
            </a:r>
            <a:endParaRPr lang="en-US" b="0" dirty="0"/>
          </a:p>
        </p:txBody>
      </p:sp>
      <p:sp>
        <p:nvSpPr>
          <p:cNvPr id="4" name="Rectangle 3"/>
          <p:cNvSpPr/>
          <p:nvPr/>
        </p:nvSpPr>
        <p:spPr>
          <a:xfrm>
            <a:off x="1447800" y="1752600"/>
            <a:ext cx="6858000" cy="584775"/>
          </a:xfrm>
          <a:prstGeom prst="rect">
            <a:avLst/>
          </a:prstGeom>
        </p:spPr>
        <p:txBody>
          <a:bodyPr wrap="square">
            <a:spAutoFit/>
          </a:bodyPr>
          <a:lstStyle/>
          <a:p>
            <a:pPr>
              <a:buFont typeface="Arial" pitchFamily="34" charset="0"/>
              <a:buChar char="•"/>
            </a:pPr>
            <a:r>
              <a:rPr lang="en-US" b="0" dirty="0" smtClean="0"/>
              <a:t> there are the things that I </a:t>
            </a:r>
            <a:r>
              <a:rPr lang="en-US" dirty="0" smtClean="0"/>
              <a:t>must</a:t>
            </a:r>
            <a:r>
              <a:rPr lang="en-US" b="0" dirty="0" smtClean="0"/>
              <a:t> do</a:t>
            </a:r>
            <a:endParaRPr lang="en-US" b="0" dirty="0"/>
          </a:p>
        </p:txBody>
      </p:sp>
      <p:sp>
        <p:nvSpPr>
          <p:cNvPr id="6" name="Rounded Rectangle 5"/>
          <p:cNvSpPr/>
          <p:nvPr/>
        </p:nvSpPr>
        <p:spPr bwMode="auto">
          <a:xfrm>
            <a:off x="381000" y="304800"/>
            <a:ext cx="3429000" cy="609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074" name="TextBox 3"/>
          <p:cNvSpPr txBox="1">
            <a:spLocks noChangeArrowheads="1"/>
          </p:cNvSpPr>
          <p:nvPr/>
        </p:nvSpPr>
        <p:spPr bwMode="auto">
          <a:xfrm>
            <a:off x="381000" y="304800"/>
            <a:ext cx="8305800" cy="584200"/>
          </a:xfrm>
          <a:prstGeom prst="rect">
            <a:avLst/>
          </a:prstGeom>
          <a:noFill/>
          <a:ln w="9525">
            <a:noFill/>
            <a:miter lim="800000"/>
            <a:headEnd/>
            <a:tailEnd/>
          </a:ln>
        </p:spPr>
        <p:txBody>
          <a:bodyPr>
            <a:spAutoFit/>
          </a:bodyPr>
          <a:lstStyle/>
          <a:p>
            <a:r>
              <a:rPr lang="en-US" dirty="0"/>
              <a:t>Two C</a:t>
            </a:r>
            <a:r>
              <a:rPr lang="en-US" dirty="0" smtClean="0"/>
              <a:t>ategories</a:t>
            </a:r>
            <a:endParaRPr lang="en-US" dirty="0"/>
          </a:p>
        </p:txBody>
      </p:sp>
      <p:pic>
        <p:nvPicPr>
          <p:cNvPr id="8" name="Picture 7" descr="light bulb coming on.jpg"/>
          <p:cNvPicPr>
            <a:picLocks noChangeAspect="1"/>
          </p:cNvPicPr>
          <p:nvPr/>
        </p:nvPicPr>
        <p:blipFill>
          <a:blip r:embed="rId3" cstate="print"/>
          <a:stretch>
            <a:fillRect/>
          </a:stretch>
        </p:blipFill>
        <p:spPr>
          <a:xfrm>
            <a:off x="3276600" y="2438400"/>
            <a:ext cx="2843022" cy="4028033"/>
          </a:xfrm>
          <a:prstGeom prst="rect">
            <a:avLst/>
          </a:prstGeom>
          <a:effectLst>
            <a:glow rad="228600">
              <a:schemeClr val="accent4">
                <a:satMod val="175000"/>
                <a:alpha val="40000"/>
              </a:schemeClr>
            </a:glow>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12" name="Rectangle 11"/>
          <p:cNvSpPr/>
          <p:nvPr/>
        </p:nvSpPr>
        <p:spPr>
          <a:xfrm>
            <a:off x="228600" y="2362200"/>
            <a:ext cx="6934200" cy="584775"/>
          </a:xfrm>
          <a:prstGeom prst="rect">
            <a:avLst/>
          </a:prstGeom>
        </p:spPr>
        <p:txBody>
          <a:bodyPr wrap="square">
            <a:spAutoFit/>
          </a:bodyPr>
          <a:lstStyle/>
          <a:p>
            <a:r>
              <a:rPr lang="en-US" b="0" dirty="0" smtClean="0"/>
              <a:t>3.  What must I believe to be saved?</a:t>
            </a:r>
            <a:endParaRPr lang="en-US" b="0" dirty="0"/>
          </a:p>
        </p:txBody>
      </p:sp>
      <p:sp>
        <p:nvSpPr>
          <p:cNvPr id="13" name="Rectangle 12"/>
          <p:cNvSpPr/>
          <p:nvPr/>
        </p:nvSpPr>
        <p:spPr>
          <a:xfrm>
            <a:off x="152400" y="3125212"/>
            <a:ext cx="6400800" cy="3046988"/>
          </a:xfrm>
          <a:prstGeom prst="rect">
            <a:avLst/>
          </a:prstGeom>
          <a:solidFill>
            <a:srgbClr val="00B050"/>
          </a:solidFill>
          <a:effectLst>
            <a:glow rad="228600">
              <a:schemeClr val="accent4">
                <a:satMod val="175000"/>
                <a:alpha val="40000"/>
              </a:schemeClr>
            </a:glow>
          </a:effectLst>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Hebrews 11:6 “And without faith it is impossible to please </a:t>
            </a:r>
            <a:r>
              <a:rPr lang="en-US" i="1" dirty="0" smtClean="0">
                <a:effectLst>
                  <a:outerShdw blurRad="38100" dist="38100" dir="2700000" algn="tl">
                    <a:srgbClr val="000000">
                      <a:alpha val="43137"/>
                    </a:srgbClr>
                  </a:outerShdw>
                </a:effectLst>
                <a:latin typeface="Maiandra GD" pitchFamily="34" charset="0"/>
              </a:rPr>
              <a:t>Him</a:t>
            </a:r>
            <a:r>
              <a:rPr lang="en-US" dirty="0" smtClean="0">
                <a:effectLst>
                  <a:outerShdw blurRad="38100" dist="38100" dir="2700000" algn="tl">
                    <a:srgbClr val="000000">
                      <a:alpha val="43137"/>
                    </a:srgbClr>
                  </a:outerShdw>
                </a:effectLst>
                <a:latin typeface="Maiandra GD" pitchFamily="34" charset="0"/>
              </a:rPr>
              <a:t>, for he who comes to God must believe that He is and </a:t>
            </a:r>
            <a:r>
              <a:rPr lang="en-US" i="1" dirty="0" smtClean="0">
                <a:effectLst>
                  <a:outerShdw blurRad="38100" dist="38100" dir="2700000" algn="tl">
                    <a:srgbClr val="000000">
                      <a:alpha val="43137"/>
                    </a:srgbClr>
                  </a:outerShdw>
                </a:effectLst>
                <a:latin typeface="Maiandra GD" pitchFamily="34" charset="0"/>
              </a:rPr>
              <a:t>that</a:t>
            </a:r>
            <a:r>
              <a:rPr lang="en-US" dirty="0" smtClean="0">
                <a:effectLst>
                  <a:outerShdw blurRad="38100" dist="38100" dir="2700000" algn="tl">
                    <a:srgbClr val="000000">
                      <a:alpha val="43137"/>
                    </a:srgbClr>
                  </a:outerShdw>
                </a:effectLst>
                <a:latin typeface="Maiandra GD" pitchFamily="34" charset="0"/>
              </a:rPr>
              <a:t> He is a </a:t>
            </a:r>
            <a:r>
              <a:rPr lang="en-US" dirty="0" err="1" smtClean="0">
                <a:effectLst>
                  <a:outerShdw blurRad="38100" dist="38100" dir="2700000" algn="tl">
                    <a:srgbClr val="000000">
                      <a:alpha val="43137"/>
                    </a:srgbClr>
                  </a:outerShdw>
                </a:effectLst>
                <a:latin typeface="Maiandra GD" pitchFamily="34" charset="0"/>
              </a:rPr>
              <a:t>rewarder</a:t>
            </a:r>
            <a:r>
              <a:rPr lang="en-US" dirty="0" smtClean="0">
                <a:effectLst>
                  <a:outerShdw blurRad="38100" dist="38100" dir="2700000" algn="tl">
                    <a:srgbClr val="000000">
                      <a:alpha val="43137"/>
                    </a:srgbClr>
                  </a:outerShdw>
                </a:effectLst>
                <a:latin typeface="Maiandra GD" pitchFamily="34" charset="0"/>
              </a:rPr>
              <a:t> of those who seek Him”</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278_C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5842" name="TextBox 3"/>
          <p:cNvSpPr txBox="1">
            <a:spLocks noChangeArrowheads="1"/>
          </p:cNvSpPr>
          <p:nvPr/>
        </p:nvSpPr>
        <p:spPr bwMode="auto">
          <a:xfrm>
            <a:off x="2667000" y="533400"/>
            <a:ext cx="6096000" cy="4524315"/>
          </a:xfrm>
          <a:prstGeom prst="rect">
            <a:avLst/>
          </a:prstGeom>
          <a:solidFill>
            <a:srgbClr val="FFFFFF">
              <a:alpha val="60000"/>
            </a:srgbClr>
          </a:solidFill>
          <a:ln w="9525">
            <a:solidFill>
              <a:schemeClr val="tx1"/>
            </a:solid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John 8:23-24 </a:t>
            </a:r>
            <a:r>
              <a:rPr lang="en-US" dirty="0" smtClean="0">
                <a:effectLst>
                  <a:outerShdw blurRad="38100" dist="38100" dir="2700000" algn="tl">
                    <a:srgbClr val="000000">
                      <a:alpha val="43137"/>
                    </a:srgbClr>
                  </a:outerShdw>
                </a:effectLst>
                <a:latin typeface="Maiandra GD" pitchFamily="34" charset="0"/>
              </a:rPr>
              <a:t>“And </a:t>
            </a:r>
            <a:r>
              <a:rPr lang="en-US" dirty="0">
                <a:effectLst>
                  <a:outerShdw blurRad="38100" dist="38100" dir="2700000" algn="tl">
                    <a:srgbClr val="000000">
                      <a:alpha val="43137"/>
                    </a:srgbClr>
                  </a:outerShdw>
                </a:effectLst>
                <a:latin typeface="Maiandra GD" pitchFamily="34" charset="0"/>
              </a:rPr>
              <a:t>He was saying to them, “You are from below, I am from above; you are of this world, I am not of this world.  Therefore I said to you that you will die in your sins; for unless you believe that I am </a:t>
            </a:r>
            <a:r>
              <a:rPr lang="en-US" i="1" dirty="0">
                <a:effectLst>
                  <a:outerShdw blurRad="38100" dist="38100" dir="2700000" algn="tl">
                    <a:srgbClr val="000000">
                      <a:alpha val="43137"/>
                    </a:srgbClr>
                  </a:outerShdw>
                </a:effectLst>
                <a:latin typeface="Maiandra GD" pitchFamily="34" charset="0"/>
              </a:rPr>
              <a:t>He</a:t>
            </a:r>
            <a:r>
              <a:rPr lang="en-US" dirty="0">
                <a:effectLst>
                  <a:outerShdw blurRad="38100" dist="38100" dir="2700000" algn="tl">
                    <a:srgbClr val="000000">
                      <a:alpha val="43137"/>
                    </a:srgbClr>
                  </a:outerShdw>
                </a:effectLst>
                <a:latin typeface="Maiandra GD" pitchFamily="34" charset="0"/>
              </a:rPr>
              <a:t>, you will die in your sins.” </a:t>
            </a:r>
          </a:p>
        </p:txBody>
      </p:sp>
    </p:spTree>
  </p:cSld>
  <p:clrMapOvr>
    <a:masterClrMapping/>
  </p:clrMapOvr>
  <p:transition spd="slow">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028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6" name="TextBox 3"/>
          <p:cNvSpPr txBox="1">
            <a:spLocks noChangeArrowheads="1"/>
          </p:cNvSpPr>
          <p:nvPr/>
        </p:nvSpPr>
        <p:spPr bwMode="auto">
          <a:xfrm>
            <a:off x="1524000" y="304800"/>
            <a:ext cx="8001000" cy="1246495"/>
          </a:xfrm>
          <a:prstGeom prst="rect">
            <a:avLst/>
          </a:prstGeom>
          <a:noFill/>
          <a:ln w="9525">
            <a:noFill/>
            <a:miter lim="800000"/>
            <a:headEnd/>
            <a:tailEnd/>
          </a:ln>
        </p:spPr>
        <p:txBody>
          <a:bodyPr>
            <a:spAutoFit/>
          </a:bodyPr>
          <a:lstStyle/>
          <a:p>
            <a:pPr algn="ctr"/>
            <a:r>
              <a:rPr lang="en-US" sz="7500" b="0" dirty="0">
                <a:solidFill>
                  <a:srgbClr val="FFFF00"/>
                </a:solidFill>
                <a:effectLst>
                  <a:outerShdw blurRad="38100" dist="38100" dir="2700000" algn="tl">
                    <a:srgbClr val="000000">
                      <a:alpha val="43137"/>
                    </a:srgbClr>
                  </a:outerShdw>
                </a:effectLst>
                <a:latin typeface="Balogna" pitchFamily="2" charset="0"/>
              </a:rPr>
              <a:t>Faith is action</a:t>
            </a:r>
          </a:p>
        </p:txBody>
      </p:sp>
      <p:pic>
        <p:nvPicPr>
          <p:cNvPr id="17410" name="Picture 2" descr="Noah Building Ark"/>
          <p:cNvPicPr>
            <a:picLocks noChangeAspect="1" noChangeArrowheads="1"/>
          </p:cNvPicPr>
          <p:nvPr/>
        </p:nvPicPr>
        <p:blipFill>
          <a:blip r:embed="rId3" cstate="print"/>
          <a:srcRect/>
          <a:stretch>
            <a:fillRect/>
          </a:stretch>
        </p:blipFill>
        <p:spPr bwMode="auto">
          <a:xfrm>
            <a:off x="3276600" y="2057400"/>
            <a:ext cx="4619625" cy="3076575"/>
          </a:xfrm>
          <a:prstGeom prst="rect">
            <a:avLst/>
          </a:prstGeom>
          <a:noFill/>
          <a:effectLst>
            <a:glow rad="228600">
              <a:schemeClr val="accent4">
                <a:satMod val="175000"/>
                <a:alpha val="40000"/>
              </a:schemeClr>
            </a:glow>
          </a:effectLst>
        </p:spPr>
      </p:pic>
    </p:spTree>
  </p:cSld>
  <p:clrMapOvr>
    <a:masterClrMapping/>
  </p:clrMapOvr>
  <p:transition spd="slow">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12" name="Rectangle 11"/>
          <p:cNvSpPr/>
          <p:nvPr/>
        </p:nvSpPr>
        <p:spPr>
          <a:xfrm>
            <a:off x="228600" y="2362200"/>
            <a:ext cx="6934200" cy="584775"/>
          </a:xfrm>
          <a:prstGeom prst="rect">
            <a:avLst/>
          </a:prstGeom>
        </p:spPr>
        <p:txBody>
          <a:bodyPr wrap="square">
            <a:spAutoFit/>
          </a:bodyPr>
          <a:lstStyle/>
          <a:p>
            <a:r>
              <a:rPr lang="en-US" b="0" dirty="0" smtClean="0"/>
              <a:t>3.  What must I believe to be saved?</a:t>
            </a:r>
            <a:endParaRPr lang="en-US" b="0" dirty="0"/>
          </a:p>
        </p:txBody>
      </p:sp>
      <p:sp>
        <p:nvSpPr>
          <p:cNvPr id="9" name="Rectangle 8"/>
          <p:cNvSpPr/>
          <p:nvPr/>
        </p:nvSpPr>
        <p:spPr>
          <a:xfrm>
            <a:off x="1219200" y="3124200"/>
            <a:ext cx="5867400" cy="1077218"/>
          </a:xfrm>
          <a:prstGeom prst="rect">
            <a:avLst/>
          </a:prstGeom>
        </p:spPr>
        <p:txBody>
          <a:bodyPr wrap="square">
            <a:spAutoFit/>
          </a:bodyPr>
          <a:lstStyle/>
          <a:p>
            <a:r>
              <a:rPr lang="en-US" dirty="0" smtClean="0"/>
              <a:t>(1) You must believe that 	God wants to save you</a:t>
            </a:r>
            <a:endParaRPr lang="en-US"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12" name="Rectangle 11"/>
          <p:cNvSpPr/>
          <p:nvPr/>
        </p:nvSpPr>
        <p:spPr>
          <a:xfrm>
            <a:off x="228600" y="2362200"/>
            <a:ext cx="6934200" cy="584775"/>
          </a:xfrm>
          <a:prstGeom prst="rect">
            <a:avLst/>
          </a:prstGeom>
        </p:spPr>
        <p:txBody>
          <a:bodyPr wrap="square">
            <a:spAutoFit/>
          </a:bodyPr>
          <a:lstStyle/>
          <a:p>
            <a:r>
              <a:rPr lang="en-US" b="0" dirty="0" smtClean="0"/>
              <a:t>3.  What must I believe to be saved?</a:t>
            </a:r>
            <a:endParaRPr lang="en-US" b="0" dirty="0"/>
          </a:p>
        </p:txBody>
      </p:sp>
      <p:sp>
        <p:nvSpPr>
          <p:cNvPr id="10" name="Rectangle 9"/>
          <p:cNvSpPr/>
          <p:nvPr/>
        </p:nvSpPr>
        <p:spPr>
          <a:xfrm>
            <a:off x="228600" y="3037582"/>
            <a:ext cx="6629400" cy="584775"/>
          </a:xfrm>
          <a:prstGeom prst="rect">
            <a:avLst/>
          </a:prstGeom>
        </p:spPr>
        <p:txBody>
          <a:bodyPr wrap="square">
            <a:spAutoFit/>
          </a:bodyPr>
          <a:lstStyle/>
          <a:p>
            <a:r>
              <a:rPr lang="en-US" b="0" dirty="0" smtClean="0"/>
              <a:t>4.  What must I do to be saved?</a:t>
            </a:r>
            <a:endParaRPr 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Landscape with Bold Golden Ray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2" name="TextBox 3"/>
          <p:cNvSpPr txBox="1">
            <a:spLocks noChangeArrowheads="1"/>
          </p:cNvSpPr>
          <p:nvPr/>
        </p:nvSpPr>
        <p:spPr bwMode="auto">
          <a:xfrm>
            <a:off x="228600" y="152400"/>
            <a:ext cx="8610600" cy="4031873"/>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Acts 2:37-38  </a:t>
            </a:r>
            <a:r>
              <a:rPr lang="en-US" dirty="0" smtClean="0">
                <a:effectLst>
                  <a:outerShdw blurRad="38100" dist="38100" dir="2700000" algn="tl">
                    <a:srgbClr val="000000">
                      <a:alpha val="43137"/>
                    </a:srgbClr>
                  </a:outerShdw>
                </a:effectLst>
                <a:latin typeface="Maiandra GD" pitchFamily="34" charset="0"/>
              </a:rPr>
              <a:t>Now </a:t>
            </a:r>
            <a:r>
              <a:rPr lang="en-US" dirty="0">
                <a:effectLst>
                  <a:outerShdw blurRad="38100" dist="38100" dir="2700000" algn="tl">
                    <a:srgbClr val="000000">
                      <a:alpha val="43137"/>
                    </a:srgbClr>
                  </a:outerShdw>
                </a:effectLst>
                <a:latin typeface="Maiandra GD" pitchFamily="34" charset="0"/>
              </a:rPr>
              <a:t>when they heard </a:t>
            </a:r>
            <a:r>
              <a:rPr lang="en-US" i="1" dirty="0">
                <a:effectLst>
                  <a:outerShdw blurRad="38100" dist="38100" dir="2700000" algn="tl">
                    <a:srgbClr val="000000">
                      <a:alpha val="43137"/>
                    </a:srgbClr>
                  </a:outerShdw>
                </a:effectLst>
                <a:latin typeface="Maiandra GD" pitchFamily="34" charset="0"/>
              </a:rPr>
              <a:t>this</a:t>
            </a:r>
            <a:r>
              <a:rPr lang="en-US" dirty="0">
                <a:effectLst>
                  <a:outerShdw blurRad="38100" dist="38100" dir="2700000" algn="tl">
                    <a:srgbClr val="000000">
                      <a:alpha val="43137"/>
                    </a:srgbClr>
                  </a:outerShdw>
                </a:effectLst>
                <a:latin typeface="Maiandra GD" pitchFamily="34" charset="0"/>
              </a:rPr>
              <a:t>, they were pierced to the heart, and said to Peter and the rest of the apostles, “Brethren, </a:t>
            </a:r>
            <a:r>
              <a:rPr lang="en-US" dirty="0">
                <a:solidFill>
                  <a:srgbClr val="FF0000"/>
                </a:solidFill>
                <a:effectLst>
                  <a:outerShdw blurRad="38100" dist="38100" dir="2700000" algn="tl">
                    <a:srgbClr val="000000">
                      <a:alpha val="43137"/>
                    </a:srgbClr>
                  </a:outerShdw>
                </a:effectLst>
                <a:latin typeface="Maiandra GD" pitchFamily="34" charset="0"/>
              </a:rPr>
              <a:t>what shall we do</a:t>
            </a:r>
            <a:r>
              <a:rPr lang="en-US" dirty="0">
                <a:effectLst>
                  <a:outerShdw blurRad="38100" dist="38100" dir="2700000" algn="tl">
                    <a:srgbClr val="000000">
                      <a:alpha val="43137"/>
                    </a:srgbClr>
                  </a:outerShdw>
                </a:effectLst>
                <a:latin typeface="Maiandra GD" pitchFamily="34" charset="0"/>
              </a:rPr>
              <a:t>?”  Peter </a:t>
            </a:r>
            <a:r>
              <a:rPr lang="en-US" i="1" dirty="0">
                <a:effectLst>
                  <a:outerShdw blurRad="38100" dist="38100" dir="2700000" algn="tl">
                    <a:srgbClr val="000000">
                      <a:alpha val="43137"/>
                    </a:srgbClr>
                  </a:outerShdw>
                </a:effectLst>
                <a:latin typeface="Maiandra GD" pitchFamily="34" charset="0"/>
              </a:rPr>
              <a:t>said</a:t>
            </a:r>
            <a:r>
              <a:rPr lang="en-US" dirty="0">
                <a:effectLst>
                  <a:outerShdw blurRad="38100" dist="38100" dir="2700000" algn="tl">
                    <a:srgbClr val="000000">
                      <a:alpha val="43137"/>
                    </a:srgbClr>
                  </a:outerShdw>
                </a:effectLst>
                <a:latin typeface="Maiandra GD" pitchFamily="34" charset="0"/>
              </a:rPr>
              <a:t> to them, “Repent, and each of you be baptized in the name of Jesus Christ for the forgiveness of your sins; and you will receive the gift of the Holy Spirit.” </a:t>
            </a:r>
          </a:p>
        </p:txBody>
      </p:sp>
    </p:spTree>
  </p:cSld>
  <p:clrMapOvr>
    <a:masterClrMapping/>
  </p:clrMapOvr>
  <p:transition spd="slow">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13_phototime_empty.jpg"/>
          <p:cNvPicPr>
            <a:picLocks noChangeAspect="1"/>
          </p:cNvPicPr>
          <p:nvPr/>
        </p:nvPicPr>
        <p:blipFill>
          <a:blip r:embed="rId2" cstate="print"/>
          <a:stretch>
            <a:fillRect/>
          </a:stretch>
        </p:blipFill>
        <p:spPr>
          <a:xfrm>
            <a:off x="4495801" y="0"/>
            <a:ext cx="4648200" cy="6989774"/>
          </a:xfrm>
          <a:prstGeom prst="rect">
            <a:avLst/>
          </a:prstGeom>
        </p:spPr>
      </p:pic>
      <p:sp>
        <p:nvSpPr>
          <p:cNvPr id="4" name="Rectangle 3"/>
          <p:cNvSpPr/>
          <p:nvPr/>
        </p:nvSpPr>
        <p:spPr bwMode="auto">
          <a:xfrm>
            <a:off x="0" y="2209800"/>
            <a:ext cx="4495800" cy="1143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41986" name="TextBox 3"/>
          <p:cNvSpPr txBox="1">
            <a:spLocks noChangeArrowheads="1"/>
          </p:cNvSpPr>
          <p:nvPr/>
        </p:nvSpPr>
        <p:spPr bwMode="auto">
          <a:xfrm>
            <a:off x="152400" y="685800"/>
            <a:ext cx="4267200" cy="2554545"/>
          </a:xfrm>
          <a:prstGeom prst="rect">
            <a:avLst/>
          </a:prstGeom>
          <a:solidFill>
            <a:schemeClr val="bg1"/>
          </a:solidFill>
          <a:ln w="9525">
            <a:solidFill>
              <a:schemeClr val="tx1"/>
            </a:solid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Acts 9:6 </a:t>
            </a:r>
            <a:r>
              <a:rPr lang="en-US" dirty="0" smtClean="0">
                <a:effectLst>
                  <a:outerShdw blurRad="38100" dist="38100" dir="2700000" algn="tl">
                    <a:srgbClr val="000000">
                      <a:alpha val="43137"/>
                    </a:srgbClr>
                  </a:outerShdw>
                </a:effectLst>
                <a:latin typeface="Maiandra GD" pitchFamily="34" charset="0"/>
              </a:rPr>
              <a:t>“but </a:t>
            </a:r>
            <a:r>
              <a:rPr lang="en-US" dirty="0">
                <a:effectLst>
                  <a:outerShdw blurRad="38100" dist="38100" dir="2700000" algn="tl">
                    <a:srgbClr val="000000">
                      <a:alpha val="43137"/>
                    </a:srgbClr>
                  </a:outerShdw>
                </a:effectLst>
                <a:latin typeface="Maiandra GD" pitchFamily="34" charset="0"/>
              </a:rPr>
              <a:t>get up and enter the city, and it will be told you </a:t>
            </a:r>
            <a:r>
              <a:rPr lang="en-US" dirty="0">
                <a:solidFill>
                  <a:srgbClr val="FF0000"/>
                </a:solidFill>
                <a:effectLst>
                  <a:outerShdw blurRad="38100" dist="38100" dir="2700000" algn="tl">
                    <a:srgbClr val="000000">
                      <a:alpha val="43137"/>
                    </a:srgbClr>
                  </a:outerShdw>
                </a:effectLst>
                <a:latin typeface="Maiandra GD" pitchFamily="34" charset="0"/>
              </a:rPr>
              <a:t>what you must do</a:t>
            </a:r>
            <a:r>
              <a:rPr lang="en-US" dirty="0">
                <a:effectLst>
                  <a:outerShdw blurRad="38100" dist="38100" dir="2700000" algn="tl">
                    <a:srgbClr val="000000">
                      <a:alpha val="43137"/>
                    </a:srgbClr>
                  </a:outerShdw>
                </a:effectLst>
                <a:latin typeface="Maiandra GD" pitchFamily="34" charset="0"/>
              </a:rPr>
              <a:t>.” </a:t>
            </a:r>
          </a:p>
        </p:txBody>
      </p:sp>
    </p:spTree>
  </p:cSld>
  <p:clrMapOvr>
    <a:masterClrMapping/>
  </p:clrMapOvr>
  <p:transition spd="slow">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ewish man holding scroll.jpg"/>
          <p:cNvPicPr>
            <a:picLocks noChangeAspect="1"/>
          </p:cNvPicPr>
          <p:nvPr/>
        </p:nvPicPr>
        <p:blipFill>
          <a:blip r:embed="rId2" cstate="print"/>
          <a:stretch>
            <a:fillRect/>
          </a:stretch>
        </p:blipFill>
        <p:spPr>
          <a:xfrm>
            <a:off x="5257800" y="0"/>
            <a:ext cx="4038600" cy="6858000"/>
          </a:xfrm>
          <a:prstGeom prst="rect">
            <a:avLst/>
          </a:prstGeom>
        </p:spPr>
      </p:pic>
      <p:sp>
        <p:nvSpPr>
          <p:cNvPr id="43010" name="TextBox 3"/>
          <p:cNvSpPr txBox="1">
            <a:spLocks noChangeArrowheads="1"/>
          </p:cNvSpPr>
          <p:nvPr/>
        </p:nvSpPr>
        <p:spPr bwMode="auto">
          <a:xfrm>
            <a:off x="0" y="0"/>
            <a:ext cx="7086600" cy="6001643"/>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Acts </a:t>
            </a:r>
            <a:r>
              <a:rPr lang="en-US" dirty="0" smtClean="0">
                <a:effectLst>
                  <a:outerShdw blurRad="38100" dist="38100" dir="2700000" algn="tl">
                    <a:srgbClr val="000000">
                      <a:alpha val="43137"/>
                    </a:srgbClr>
                  </a:outerShdw>
                </a:effectLst>
                <a:latin typeface="Maiandra GD" pitchFamily="34" charset="0"/>
              </a:rPr>
              <a:t>9:17-18 “So </a:t>
            </a:r>
            <a:r>
              <a:rPr lang="en-US" dirty="0">
                <a:effectLst>
                  <a:outerShdw blurRad="38100" dist="38100" dir="2700000" algn="tl">
                    <a:srgbClr val="000000">
                      <a:alpha val="43137"/>
                    </a:srgbClr>
                  </a:outerShdw>
                </a:effectLst>
                <a:latin typeface="Maiandra GD" pitchFamily="34" charset="0"/>
              </a:rPr>
              <a:t>Ananias departed and entered the house, and after laying his hands on him said, “Brother Saul, the Lord Jesus, who appeared to you on the road by which you were coming, has sent me so that you may regain your sight and be filled with the Holy Spirit.”  And immediately there fell from his eyes something like scales, and he regained his sight, and he got up and was </a:t>
            </a:r>
            <a:r>
              <a:rPr lang="en-US" dirty="0" smtClean="0">
                <a:effectLst>
                  <a:outerShdw blurRad="38100" dist="38100" dir="2700000" algn="tl">
                    <a:srgbClr val="000000">
                      <a:alpha val="43137"/>
                    </a:srgbClr>
                  </a:outerShdw>
                </a:effectLst>
                <a:latin typeface="Maiandra GD" pitchFamily="34" charset="0"/>
              </a:rPr>
              <a:t>baptized” </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03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4034" name="TextBox 3"/>
          <p:cNvSpPr txBox="1">
            <a:spLocks noChangeArrowheads="1"/>
          </p:cNvSpPr>
          <p:nvPr/>
        </p:nvSpPr>
        <p:spPr bwMode="auto">
          <a:xfrm>
            <a:off x="1295400" y="228600"/>
            <a:ext cx="7620000" cy="2062103"/>
          </a:xfrm>
          <a:prstGeom prst="rect">
            <a:avLst/>
          </a:prstGeom>
          <a:noFill/>
          <a:ln w="9525">
            <a:solidFill>
              <a:schemeClr val="bg1"/>
            </a:solidFill>
            <a:miter lim="800000"/>
            <a:headEnd/>
            <a:tailEnd/>
          </a:ln>
        </p:spPr>
        <p:txBody>
          <a:bodyPr wrap="square">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Acts 10:48  </a:t>
            </a:r>
            <a:r>
              <a:rPr lang="en-US" dirty="0" smtClean="0">
                <a:solidFill>
                  <a:srgbClr val="FFFF00"/>
                </a:solidFill>
                <a:effectLst>
                  <a:outerShdw blurRad="38100" dist="38100" dir="2700000" algn="tl">
                    <a:srgbClr val="000000">
                      <a:alpha val="43137"/>
                    </a:srgbClr>
                  </a:outerShdw>
                </a:effectLst>
                <a:latin typeface="Maiandra GD" pitchFamily="34" charset="0"/>
              </a:rPr>
              <a:t>“And </a:t>
            </a:r>
            <a:r>
              <a:rPr lang="en-US" dirty="0">
                <a:solidFill>
                  <a:srgbClr val="FF0000"/>
                </a:solidFill>
                <a:effectLst>
                  <a:outerShdw blurRad="38100" dist="38100" dir="2700000" algn="tl">
                    <a:srgbClr val="000000">
                      <a:alpha val="43137"/>
                    </a:srgbClr>
                  </a:outerShdw>
                </a:effectLst>
                <a:latin typeface="Maiandra GD" pitchFamily="34" charset="0"/>
              </a:rPr>
              <a:t>he ordered them </a:t>
            </a:r>
            <a:r>
              <a:rPr lang="en-US" dirty="0">
                <a:solidFill>
                  <a:srgbClr val="FFFF00"/>
                </a:solidFill>
                <a:effectLst>
                  <a:outerShdw blurRad="38100" dist="38100" dir="2700000" algn="tl">
                    <a:srgbClr val="000000">
                      <a:alpha val="43137"/>
                    </a:srgbClr>
                  </a:outerShdw>
                </a:effectLst>
                <a:latin typeface="Maiandra GD" pitchFamily="34" charset="0"/>
              </a:rPr>
              <a:t>to</a:t>
            </a:r>
            <a:r>
              <a:rPr lang="en-US" dirty="0">
                <a:effectLst>
                  <a:outerShdw blurRad="38100" dist="38100" dir="2700000" algn="tl">
                    <a:srgbClr val="000000">
                      <a:alpha val="43137"/>
                    </a:srgbClr>
                  </a:outerShdw>
                </a:effectLst>
                <a:latin typeface="Maiandra GD" pitchFamily="34" charset="0"/>
              </a:rPr>
              <a:t> </a:t>
            </a:r>
            <a:r>
              <a:rPr lang="en-US" dirty="0">
                <a:solidFill>
                  <a:srgbClr val="FFFF00"/>
                </a:solidFill>
                <a:effectLst>
                  <a:outerShdw blurRad="38100" dist="38100" dir="2700000" algn="tl">
                    <a:srgbClr val="000000">
                      <a:alpha val="43137"/>
                    </a:srgbClr>
                  </a:outerShdw>
                </a:effectLst>
                <a:latin typeface="Maiandra GD" pitchFamily="34" charset="0"/>
              </a:rPr>
              <a:t>be baptized in the name of Jesus Christ. Then they asked him to stay on for a few days</a:t>
            </a:r>
            <a:r>
              <a:rPr lang="en-US" dirty="0" smtClean="0">
                <a:solidFill>
                  <a:srgbClr val="FFFF00"/>
                </a:solidFill>
                <a:effectLst>
                  <a:outerShdw blurRad="38100" dist="38100" dir="2700000" algn="tl">
                    <a:srgbClr val="000000">
                      <a:alpha val="43137"/>
                    </a:srgbClr>
                  </a:outerShdw>
                </a:effectLst>
                <a:latin typeface="Maiandra GD" pitchFamily="34" charset="0"/>
              </a:rPr>
              <a:t>.” </a:t>
            </a:r>
            <a:endParaRPr lang="en-US" dirty="0">
              <a:solidFill>
                <a:srgbClr val="FFFF00"/>
              </a:solidFill>
              <a:effectLst>
                <a:outerShdw blurRad="38100" dist="38100" dir="2700000" algn="tl">
                  <a:srgbClr val="000000">
                    <a:alpha val="43137"/>
                  </a:srgbClr>
                </a:outerShdw>
              </a:effectLst>
              <a:latin typeface="Maiandra GD" pitchFamily="34" charset="0"/>
            </a:endParaRPr>
          </a:p>
        </p:txBody>
      </p:sp>
      <p:sp>
        <p:nvSpPr>
          <p:cNvPr id="3" name="TextBox 2"/>
          <p:cNvSpPr txBox="1"/>
          <p:nvPr/>
        </p:nvSpPr>
        <p:spPr>
          <a:xfrm>
            <a:off x="1295400" y="3048000"/>
            <a:ext cx="7086600" cy="2062103"/>
          </a:xfrm>
          <a:prstGeom prst="rect">
            <a:avLst/>
          </a:prstGeom>
          <a:noFill/>
          <a:ln>
            <a:solidFill>
              <a:srgbClr val="FFFF00"/>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Maiandra GD" pitchFamily="34" charset="0"/>
              </a:rPr>
              <a:t>Acts 10:6 “He </a:t>
            </a:r>
            <a:r>
              <a:rPr lang="en-US" dirty="0" err="1" smtClean="0">
                <a:solidFill>
                  <a:schemeClr val="bg1"/>
                </a:solidFill>
                <a:effectLst>
                  <a:outerShdw blurRad="38100" dist="38100" dir="2700000" algn="tl">
                    <a:srgbClr val="000000">
                      <a:alpha val="43137"/>
                    </a:srgbClr>
                  </a:outerShdw>
                </a:effectLst>
                <a:latin typeface="Maiandra GD" pitchFamily="34" charset="0"/>
              </a:rPr>
              <a:t>lodgeth</a:t>
            </a:r>
            <a:r>
              <a:rPr lang="en-US" dirty="0" smtClean="0">
                <a:solidFill>
                  <a:schemeClr val="bg1"/>
                </a:solidFill>
                <a:effectLst>
                  <a:outerShdw blurRad="38100" dist="38100" dir="2700000" algn="tl">
                    <a:srgbClr val="000000">
                      <a:alpha val="43137"/>
                    </a:srgbClr>
                  </a:outerShdw>
                </a:effectLst>
                <a:latin typeface="Maiandra GD" pitchFamily="34" charset="0"/>
              </a:rPr>
              <a:t> with one Simon a tanner, whose house is by the sea side: he shall tell thee what thou </a:t>
            </a:r>
            <a:r>
              <a:rPr lang="en-US" dirty="0" err="1" smtClean="0">
                <a:solidFill>
                  <a:srgbClr val="FF0000"/>
                </a:solidFill>
                <a:effectLst>
                  <a:outerShdw blurRad="38100" dist="38100" dir="2700000" algn="tl">
                    <a:srgbClr val="000000">
                      <a:alpha val="43137"/>
                    </a:srgbClr>
                  </a:outerShdw>
                </a:effectLst>
                <a:latin typeface="Maiandra GD" pitchFamily="34" charset="0"/>
              </a:rPr>
              <a:t>oughtest</a:t>
            </a:r>
            <a:r>
              <a:rPr lang="en-US" dirty="0" smtClean="0">
                <a:solidFill>
                  <a:srgbClr val="FF0000"/>
                </a:solidFill>
                <a:effectLst>
                  <a:outerShdw blurRad="38100" dist="38100" dir="2700000" algn="tl">
                    <a:srgbClr val="000000">
                      <a:alpha val="43137"/>
                    </a:srgbClr>
                  </a:outerShdw>
                </a:effectLst>
                <a:latin typeface="Maiandra GD" pitchFamily="34" charset="0"/>
              </a:rPr>
              <a:t> to do</a:t>
            </a:r>
            <a:r>
              <a:rPr lang="en-US" dirty="0" smtClean="0">
                <a:solidFill>
                  <a:schemeClr val="bg1"/>
                </a:solidFill>
                <a:effectLst>
                  <a:outerShdw blurRad="38100" dist="38100" dir="2700000" algn="tl">
                    <a:srgbClr val="000000">
                      <a:alpha val="43137"/>
                    </a:srgbClr>
                  </a:outerShdw>
                </a:effectLst>
                <a:latin typeface="Maiandra GD" pitchFamily="34" charset="0"/>
              </a:rPr>
              <a:t>” (KJV)</a:t>
            </a:r>
            <a:endParaRPr lang="en-US" dirty="0">
              <a:solidFill>
                <a:schemeClr val="bg1"/>
              </a:solidFill>
              <a:effectLst>
                <a:outerShdw blurRad="38100" dist="38100" dir="2700000" algn="tl">
                  <a:srgbClr val="000000">
                    <a:alpha val="43137"/>
                  </a:srgbClr>
                </a:outerShdw>
              </a:effectLst>
              <a:latin typeface="Maiandra GD" pitchFamily="34" charset="0"/>
            </a:endParaRPr>
          </a:p>
        </p:txBody>
      </p:sp>
      <p:pic>
        <p:nvPicPr>
          <p:cNvPr id="5" name="Picture 4" descr="megaphone.jpg"/>
          <p:cNvPicPr>
            <a:picLocks noChangeAspect="1"/>
          </p:cNvPicPr>
          <p:nvPr/>
        </p:nvPicPr>
        <p:blipFill>
          <a:blip r:embed="rId3" cstate="print"/>
          <a:stretch>
            <a:fillRect/>
          </a:stretch>
        </p:blipFill>
        <p:spPr>
          <a:xfrm>
            <a:off x="6324600" y="4724400"/>
            <a:ext cx="2640429" cy="1981200"/>
          </a:xfrm>
          <a:prstGeom prst="ellipse">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074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981200" y="228600"/>
            <a:ext cx="7010400" cy="584775"/>
          </a:xfrm>
          <a:prstGeom prst="rect">
            <a:avLst/>
          </a:prstGeom>
          <a:solidFill>
            <a:schemeClr val="bg1"/>
          </a:solidFill>
          <a:ln>
            <a:solidFill>
              <a:schemeClr val="tx1"/>
            </a:solidFill>
          </a:ln>
        </p:spPr>
        <p:txBody>
          <a:bodyPr wrap="square" rtlCol="0">
            <a:spAutoFit/>
          </a:bodyPr>
          <a:lstStyle/>
          <a:p>
            <a:r>
              <a:rPr lang="en-US" b="0" dirty="0" smtClean="0"/>
              <a:t>I must change the direction of my life</a:t>
            </a:r>
            <a:endParaRPr lang="en-US" b="0" dirty="0"/>
          </a:p>
        </p:txBody>
      </p:sp>
      <p:sp>
        <p:nvSpPr>
          <p:cNvPr id="6" name="TextBox 5"/>
          <p:cNvSpPr txBox="1"/>
          <p:nvPr/>
        </p:nvSpPr>
        <p:spPr>
          <a:xfrm>
            <a:off x="1066800" y="1066800"/>
            <a:ext cx="7467600" cy="1077218"/>
          </a:xfrm>
          <a:prstGeom prst="rect">
            <a:avLst/>
          </a:prstGeom>
          <a:solidFill>
            <a:schemeClr val="bg1"/>
          </a:solidFill>
          <a:ln>
            <a:solidFill>
              <a:schemeClr val="tx1"/>
            </a:solidFill>
          </a:ln>
        </p:spPr>
        <p:txBody>
          <a:bodyPr wrap="square" rtlCol="0">
            <a:spAutoFit/>
          </a:bodyPr>
          <a:lstStyle/>
          <a:p>
            <a:r>
              <a:rPr lang="en-US" b="0" dirty="0" smtClean="0"/>
              <a:t>I must acknowledge that Jesus is the 	Lord of my life</a:t>
            </a:r>
            <a:endParaRPr lang="en-US" b="0" dirty="0"/>
          </a:p>
        </p:txBody>
      </p:sp>
      <p:sp>
        <p:nvSpPr>
          <p:cNvPr id="7" name="TextBox 6"/>
          <p:cNvSpPr txBox="1"/>
          <p:nvPr/>
        </p:nvSpPr>
        <p:spPr>
          <a:xfrm>
            <a:off x="1905000" y="2286000"/>
            <a:ext cx="6629400" cy="584775"/>
          </a:xfrm>
          <a:prstGeom prst="rect">
            <a:avLst/>
          </a:prstGeom>
          <a:solidFill>
            <a:schemeClr val="bg1"/>
          </a:solidFill>
          <a:ln>
            <a:solidFill>
              <a:schemeClr val="tx1"/>
            </a:solidFill>
          </a:ln>
        </p:spPr>
        <p:txBody>
          <a:bodyPr wrap="square" rtlCol="0">
            <a:spAutoFit/>
          </a:bodyPr>
          <a:lstStyle/>
          <a:p>
            <a:r>
              <a:rPr lang="en-US" b="0" dirty="0" smtClean="0"/>
              <a:t>I must be baptized</a:t>
            </a:r>
            <a:endParaRPr lang="en-US" b="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08_E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7" name="Picture 3" descr="client_pana[1]"/>
          <p:cNvPicPr>
            <a:picLocks noChangeAspect="1" noChangeArrowheads="1"/>
          </p:cNvPicPr>
          <p:nvPr/>
        </p:nvPicPr>
        <p:blipFill>
          <a:blip r:embed="rId3" cstate="print"/>
          <a:srcRect l="10464"/>
          <a:stretch>
            <a:fillRect/>
          </a:stretch>
        </p:blipFill>
        <p:spPr bwMode="auto">
          <a:xfrm>
            <a:off x="6172200" y="1"/>
            <a:ext cx="2971800" cy="7035572"/>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FF00"/>
          </a:solidFill>
          <a:ln w="9525" cap="flat" cmpd="sng" algn="ctr">
            <a:solidFill>
              <a:schemeClr val="tx1"/>
            </a:solidFill>
            <a:prstDash val="solid"/>
            <a:round/>
            <a:headEnd type="none" w="med" len="med"/>
            <a:tailEnd type="none" w="med" len="med"/>
          </a:ln>
          <a:effectLst>
            <a:glow rad="2286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latin typeface="Pooh" pitchFamily="2" charset="0"/>
              </a:rPr>
              <a:t>The </a:t>
            </a:r>
            <a:r>
              <a:rPr lang="en-US" b="0" dirty="0" smtClean="0">
                <a:latin typeface="Pooh" pitchFamily="2" charset="0"/>
              </a:rPr>
              <a:t>“Musts </a:t>
            </a:r>
            <a:r>
              <a:rPr lang="en-US" b="0" dirty="0">
                <a:latin typeface="Pooh" pitchFamily="2" charset="0"/>
              </a:rPr>
              <a:t>of </a:t>
            </a:r>
            <a:r>
              <a:rPr lang="en-US" b="0" dirty="0" smtClean="0">
                <a:latin typeface="Pooh" pitchFamily="2" charset="0"/>
              </a:rPr>
              <a:t>Salvation</a:t>
            </a:r>
            <a:r>
              <a:rPr lang="en-US" b="0" dirty="0">
                <a:latin typeface="Pooh" pitchFamily="2" charset="0"/>
              </a:rPr>
              <a:t>”</a:t>
            </a:r>
          </a:p>
        </p:txBody>
      </p:sp>
    </p:spTree>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jpg"/>
          <p:cNvPicPr>
            <a:picLocks noChangeAspect="1"/>
          </p:cNvPicPr>
          <p:nvPr/>
        </p:nvPicPr>
        <p:blipFill>
          <a:blip r:embed="rId2" cstate="print"/>
          <a:stretch>
            <a:fillRect/>
          </a:stretch>
        </p:blipFill>
        <p:spPr>
          <a:xfrm>
            <a:off x="-1" y="0"/>
            <a:ext cx="10691363" cy="6858000"/>
          </a:xfrm>
          <a:prstGeom prst="rect">
            <a:avLst/>
          </a:prstGeom>
        </p:spPr>
      </p:pic>
      <p:sp>
        <p:nvSpPr>
          <p:cNvPr id="45058" name="TextBox 3"/>
          <p:cNvSpPr txBox="1">
            <a:spLocks noChangeArrowheads="1"/>
          </p:cNvSpPr>
          <p:nvPr/>
        </p:nvSpPr>
        <p:spPr bwMode="auto">
          <a:xfrm>
            <a:off x="228600" y="304800"/>
            <a:ext cx="8534400" cy="1570038"/>
          </a:xfrm>
          <a:prstGeom prst="rect">
            <a:avLst/>
          </a:prstGeom>
          <a:solidFill>
            <a:srgbClr val="FFFFFF">
              <a:alpha val="60000"/>
            </a:srgbClr>
          </a:solidFill>
          <a:ln w="9525">
            <a:noFill/>
            <a:miter lim="800000"/>
            <a:headEnd/>
            <a:tailEnd/>
          </a:ln>
        </p:spPr>
        <p:txBody>
          <a:bodyPr>
            <a:spAutoFit/>
          </a:bodyPr>
          <a:lstStyle/>
          <a:p>
            <a:r>
              <a:rPr lang="en-US" dirty="0">
                <a:effectLst>
                  <a:outerShdw blurRad="38100" dist="38100" dir="2700000" algn="tl">
                    <a:srgbClr val="000000">
                      <a:alpha val="43137"/>
                    </a:srgbClr>
                  </a:outerShdw>
                </a:effectLst>
                <a:latin typeface="Maiandra GD" pitchFamily="34" charset="0"/>
              </a:rPr>
              <a:t>Acts 22:16  </a:t>
            </a:r>
            <a:r>
              <a:rPr lang="en-US" dirty="0" smtClean="0">
                <a:effectLst>
                  <a:outerShdw blurRad="38100" dist="38100" dir="2700000" algn="tl">
                    <a:srgbClr val="000000">
                      <a:alpha val="43137"/>
                    </a:srgbClr>
                  </a:outerShdw>
                </a:effectLst>
                <a:latin typeface="Maiandra GD" pitchFamily="34" charset="0"/>
              </a:rPr>
              <a:t>‘</a:t>
            </a:r>
            <a:r>
              <a:rPr lang="en-US" dirty="0">
                <a:effectLst>
                  <a:outerShdw blurRad="38100" dist="38100" dir="2700000" algn="tl">
                    <a:srgbClr val="000000">
                      <a:alpha val="43137"/>
                    </a:srgbClr>
                  </a:outerShdw>
                </a:effectLst>
                <a:latin typeface="Maiandra GD" pitchFamily="34" charset="0"/>
              </a:rPr>
              <a:t>Now why do you delay? Get up and be baptized, and wash away your sins, calling on His name.’ </a:t>
            </a:r>
          </a:p>
        </p:txBody>
      </p:sp>
      <p:sp>
        <p:nvSpPr>
          <p:cNvPr id="3" name="Rectangle 2"/>
          <p:cNvSpPr/>
          <p:nvPr/>
        </p:nvSpPr>
        <p:spPr>
          <a:xfrm>
            <a:off x="304800" y="2017455"/>
            <a:ext cx="8534400" cy="2554545"/>
          </a:xfrm>
          <a:prstGeom prst="rect">
            <a:avLst/>
          </a:prstGeom>
          <a:solidFill>
            <a:srgbClr val="FFFFFF">
              <a:alpha val="60000"/>
            </a:srgbClr>
          </a:solidFill>
        </p:spPr>
        <p:txBody>
          <a:bodyPr wrap="square">
            <a:spAutoFit/>
          </a:bodyPr>
          <a:lstStyle/>
          <a:p>
            <a:r>
              <a:rPr lang="en-US" dirty="0" smtClean="0">
                <a:effectLst>
                  <a:outerShdw blurRad="38100" dist="38100" dir="2700000" algn="tl">
                    <a:srgbClr val="000000">
                      <a:alpha val="43137"/>
                    </a:srgbClr>
                  </a:outerShdw>
                </a:effectLst>
                <a:latin typeface="Maiandra GD" pitchFamily="34" charset="0"/>
              </a:rPr>
              <a:t>1 Peter 3:21 “Corresponding to that, baptism now saves you—not the removal of dirt from the flesh, but an appeal to God for a good conscience—through the resurrection of Jesus Christ” </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 name="Picture 2" descr="overseas baptism.jpg"/>
          <p:cNvPicPr>
            <a:picLocks noChangeAspect="1"/>
          </p:cNvPicPr>
          <p:nvPr/>
        </p:nvPicPr>
        <p:blipFill>
          <a:blip r:embed="rId3" cstate="print"/>
          <a:srcRect l="2551" r="1773" b="2802"/>
          <a:stretch>
            <a:fillRect/>
          </a:stretch>
        </p:blipFill>
        <p:spPr>
          <a:xfrm>
            <a:off x="1752600" y="2895600"/>
            <a:ext cx="5715000" cy="3886200"/>
          </a:xfrm>
          <a:prstGeom prst="rect">
            <a:avLst/>
          </a:prstGeom>
        </p:spPr>
      </p:pic>
      <p:sp>
        <p:nvSpPr>
          <p:cNvPr id="47106" name="TextBox 3"/>
          <p:cNvSpPr txBox="1">
            <a:spLocks noChangeArrowheads="1"/>
          </p:cNvSpPr>
          <p:nvPr/>
        </p:nvSpPr>
        <p:spPr bwMode="auto">
          <a:xfrm>
            <a:off x="228600" y="0"/>
            <a:ext cx="8763000" cy="4031873"/>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Romans 6:3-4 </a:t>
            </a:r>
            <a:r>
              <a:rPr lang="en-US" dirty="0" smtClean="0">
                <a:effectLst>
                  <a:outerShdw blurRad="38100" dist="38100" dir="2700000" algn="tl">
                    <a:srgbClr val="000000">
                      <a:alpha val="43137"/>
                    </a:srgbClr>
                  </a:outerShdw>
                </a:effectLst>
                <a:latin typeface="Maiandra GD" pitchFamily="34" charset="0"/>
              </a:rPr>
              <a:t>“Or </a:t>
            </a:r>
            <a:r>
              <a:rPr lang="en-US" dirty="0">
                <a:effectLst>
                  <a:outerShdw blurRad="38100" dist="38100" dir="2700000" algn="tl">
                    <a:srgbClr val="000000">
                      <a:alpha val="43137"/>
                    </a:srgbClr>
                  </a:outerShdw>
                </a:effectLst>
                <a:latin typeface="Maiandra GD" pitchFamily="34" charset="0"/>
              </a:rPr>
              <a:t>do you not know that all of us who have been baptized into Christ Jesus have been baptized into His death?  Therefore we have been buried with Him through baptism into death, so that as Christ was raised from the dead through the glory of the Father, so we too might walk in newness of life</a:t>
            </a:r>
            <a:r>
              <a:rPr lang="en-US" dirty="0" smtClean="0">
                <a:effectLst>
                  <a:outerShdw blurRad="38100" dist="38100" dir="2700000" algn="tl">
                    <a:srgbClr val="000000">
                      <a:alpha val="43137"/>
                    </a:srgbClr>
                  </a:outerShdw>
                </a:effectLst>
                <a:latin typeface="Maiandra GD" pitchFamily="34" charset="0"/>
              </a:rPr>
              <a:t>.” </a:t>
            </a:r>
            <a:endParaRPr lang="en-US"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12" name="Rectangle 11"/>
          <p:cNvSpPr/>
          <p:nvPr/>
        </p:nvSpPr>
        <p:spPr>
          <a:xfrm>
            <a:off x="228600" y="2362200"/>
            <a:ext cx="6934200" cy="584775"/>
          </a:xfrm>
          <a:prstGeom prst="rect">
            <a:avLst/>
          </a:prstGeom>
        </p:spPr>
        <p:txBody>
          <a:bodyPr wrap="square">
            <a:spAutoFit/>
          </a:bodyPr>
          <a:lstStyle/>
          <a:p>
            <a:r>
              <a:rPr lang="en-US" b="0" dirty="0" smtClean="0"/>
              <a:t>3.  What must I believe to be saved?</a:t>
            </a:r>
            <a:endParaRPr lang="en-US" b="0" dirty="0"/>
          </a:p>
        </p:txBody>
      </p:sp>
      <p:sp>
        <p:nvSpPr>
          <p:cNvPr id="10" name="Rectangle 9"/>
          <p:cNvSpPr/>
          <p:nvPr/>
        </p:nvSpPr>
        <p:spPr>
          <a:xfrm>
            <a:off x="228600" y="3037582"/>
            <a:ext cx="6629400" cy="584775"/>
          </a:xfrm>
          <a:prstGeom prst="rect">
            <a:avLst/>
          </a:prstGeom>
        </p:spPr>
        <p:txBody>
          <a:bodyPr wrap="square">
            <a:spAutoFit/>
          </a:bodyPr>
          <a:lstStyle/>
          <a:p>
            <a:r>
              <a:rPr lang="en-US" b="0" dirty="0" smtClean="0"/>
              <a:t>4.  What must I do to be saved?</a:t>
            </a:r>
            <a:endParaRPr lang="en-US" b="0" dirty="0"/>
          </a:p>
        </p:txBody>
      </p:sp>
      <p:sp>
        <p:nvSpPr>
          <p:cNvPr id="9" name="Rectangle 8"/>
          <p:cNvSpPr/>
          <p:nvPr/>
        </p:nvSpPr>
        <p:spPr>
          <a:xfrm>
            <a:off x="228600" y="3733800"/>
            <a:ext cx="6705600" cy="584775"/>
          </a:xfrm>
          <a:prstGeom prst="rect">
            <a:avLst/>
          </a:prstGeom>
        </p:spPr>
        <p:txBody>
          <a:bodyPr wrap="square">
            <a:spAutoFit/>
          </a:bodyPr>
          <a:lstStyle/>
          <a:p>
            <a:r>
              <a:rPr lang="en-US" b="0" dirty="0" smtClean="0"/>
              <a:t>5.  What must I do to stay saved?</a:t>
            </a:r>
            <a:endParaRPr lang="en-US" b="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228600" y="1752600"/>
            <a:ext cx="8610600" cy="2554545"/>
          </a:xfrm>
          <a:prstGeom prst="rect">
            <a:avLst/>
          </a:prstGeom>
          <a:no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Romans 6:4 </a:t>
            </a:r>
            <a:r>
              <a:rPr lang="en-US" dirty="0" smtClean="0">
                <a:effectLst>
                  <a:outerShdw blurRad="38100" dist="38100" dir="2700000" algn="tl">
                    <a:srgbClr val="000000">
                      <a:alpha val="43137"/>
                    </a:srgbClr>
                  </a:outerShdw>
                </a:effectLst>
                <a:latin typeface="Maiandra GD" pitchFamily="34" charset="0"/>
              </a:rPr>
              <a:t>Therefore </a:t>
            </a:r>
            <a:r>
              <a:rPr lang="en-US" dirty="0">
                <a:effectLst>
                  <a:outerShdw blurRad="38100" dist="38100" dir="2700000" algn="tl">
                    <a:srgbClr val="000000">
                      <a:alpha val="43137"/>
                    </a:srgbClr>
                  </a:outerShdw>
                </a:effectLst>
                <a:latin typeface="Maiandra GD" pitchFamily="34" charset="0"/>
              </a:rPr>
              <a:t>we have been buried with Him through baptism into death, so that as Christ was raised from the dead through the glory of the Father, so we too might walk in newness of life. </a:t>
            </a:r>
          </a:p>
        </p:txBody>
      </p:sp>
      <p:sp>
        <p:nvSpPr>
          <p:cNvPr id="3" name="Rectangle 2"/>
          <p:cNvSpPr/>
          <p:nvPr/>
        </p:nvSpPr>
        <p:spPr>
          <a:xfrm>
            <a:off x="990600" y="4419600"/>
            <a:ext cx="4338047" cy="584775"/>
          </a:xfrm>
          <a:prstGeom prst="rect">
            <a:avLst/>
          </a:prstGeom>
        </p:spPr>
        <p:txBody>
          <a:bodyPr wrap="none">
            <a:spAutoFit/>
          </a:bodyPr>
          <a:lstStyle/>
          <a:p>
            <a:pPr>
              <a:buFont typeface="Arial" pitchFamily="34" charset="0"/>
              <a:buChar char="•"/>
            </a:pPr>
            <a:r>
              <a:rPr lang="en-US" dirty="0" smtClean="0">
                <a:effectLst>
                  <a:outerShdw blurRad="38100" dist="38100" dir="2700000" algn="tl">
                    <a:srgbClr val="000000">
                      <a:alpha val="43137"/>
                    </a:srgbClr>
                  </a:outerShdw>
                </a:effectLst>
                <a:latin typeface="Maiandra GD" pitchFamily="34" charset="0"/>
              </a:rPr>
              <a:t> Ephesians 4:24-5:1  </a:t>
            </a:r>
            <a:endParaRPr lang="en-US" dirty="0">
              <a:effectLst>
                <a:outerShdw blurRad="38100" dist="38100" dir="2700000" algn="tl">
                  <a:srgbClr val="000000">
                    <a:alpha val="43137"/>
                  </a:srgbClr>
                </a:outerShdw>
              </a:effectLst>
              <a:latin typeface="Maiandra GD" pitchFamily="34" charset="0"/>
            </a:endParaRPr>
          </a:p>
        </p:txBody>
      </p:sp>
      <p:pic>
        <p:nvPicPr>
          <p:cNvPr id="4" name="Picture 3" descr="rainbow tiles.jpg"/>
          <p:cNvPicPr>
            <a:picLocks noChangeAspect="1"/>
          </p:cNvPicPr>
          <p:nvPr/>
        </p:nvPicPr>
        <p:blipFill>
          <a:blip r:embed="rId2" cstate="print"/>
          <a:stretch>
            <a:fillRect/>
          </a:stretch>
        </p:blipFill>
        <p:spPr>
          <a:xfrm>
            <a:off x="0" y="5486400"/>
            <a:ext cx="9144000" cy="1371600"/>
          </a:xfrm>
          <a:prstGeom prst="rect">
            <a:avLst/>
          </a:prstGeom>
        </p:spPr>
      </p:pic>
      <p:pic>
        <p:nvPicPr>
          <p:cNvPr id="5" name="Picture 4" descr="rainbow tiles.jpg"/>
          <p:cNvPicPr>
            <a:picLocks noChangeAspect="1"/>
          </p:cNvPicPr>
          <p:nvPr/>
        </p:nvPicPr>
        <p:blipFill>
          <a:blip r:embed="rId2" cstate="print"/>
          <a:stretch>
            <a:fillRect/>
          </a:stretch>
        </p:blipFill>
        <p:spPr>
          <a:xfrm>
            <a:off x="0" y="0"/>
            <a:ext cx="9144000" cy="1676400"/>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199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2" name="TextBox 3"/>
          <p:cNvSpPr txBox="1">
            <a:spLocks noChangeArrowheads="1"/>
          </p:cNvSpPr>
          <p:nvPr/>
        </p:nvSpPr>
        <p:spPr bwMode="auto">
          <a:xfrm>
            <a:off x="76200" y="228600"/>
            <a:ext cx="8915400" cy="5509200"/>
          </a:xfrm>
          <a:prstGeom prst="rect">
            <a:avLst/>
          </a:prstGeom>
          <a:solidFill>
            <a:srgbClr val="FFFFFF">
              <a:alpha val="60000"/>
            </a:srgbClr>
          </a:solidFill>
          <a:ln w="9525">
            <a:noFill/>
            <a:miter lim="800000"/>
            <a:headEnd/>
            <a:tailEnd/>
          </a:ln>
        </p:spPr>
        <p:txBody>
          <a:bodyPr wrap="square">
            <a:spAutoFit/>
          </a:bodyPr>
          <a:lstStyle/>
          <a:p>
            <a:r>
              <a:rPr lang="en-US" dirty="0">
                <a:effectLst>
                  <a:outerShdw blurRad="38100" dist="38100" dir="2700000" algn="tl">
                    <a:srgbClr val="000000">
                      <a:alpha val="43137"/>
                    </a:srgbClr>
                  </a:outerShdw>
                </a:effectLst>
                <a:latin typeface="Maiandra GD" pitchFamily="34" charset="0"/>
              </a:rPr>
              <a:t>Colossians 3:15-17    Let the peace of Christ rule in your hearts, to which indeed you were called in one body; and be thankful.  Let the word of Christ richly dwell within you, with all wisdom teaching and admonishing one another with psalms </a:t>
            </a:r>
            <a:r>
              <a:rPr lang="en-US" i="1" dirty="0">
                <a:effectLst>
                  <a:outerShdw blurRad="38100" dist="38100" dir="2700000" algn="tl">
                    <a:srgbClr val="000000">
                      <a:alpha val="43137"/>
                    </a:srgbClr>
                  </a:outerShdw>
                </a:effectLst>
                <a:latin typeface="Maiandra GD" pitchFamily="34" charset="0"/>
              </a:rPr>
              <a:t>and</a:t>
            </a:r>
            <a:r>
              <a:rPr lang="en-US" dirty="0">
                <a:effectLst>
                  <a:outerShdw blurRad="38100" dist="38100" dir="2700000" algn="tl">
                    <a:srgbClr val="000000">
                      <a:alpha val="43137"/>
                    </a:srgbClr>
                  </a:outerShdw>
                </a:effectLst>
                <a:latin typeface="Maiandra GD" pitchFamily="34" charset="0"/>
              </a:rPr>
              <a:t> hymns </a:t>
            </a:r>
            <a:r>
              <a:rPr lang="en-US" i="1" dirty="0">
                <a:effectLst>
                  <a:outerShdw blurRad="38100" dist="38100" dir="2700000" algn="tl">
                    <a:srgbClr val="000000">
                      <a:alpha val="43137"/>
                    </a:srgbClr>
                  </a:outerShdw>
                </a:effectLst>
                <a:latin typeface="Maiandra GD" pitchFamily="34" charset="0"/>
              </a:rPr>
              <a:t>and</a:t>
            </a:r>
            <a:r>
              <a:rPr lang="en-US" dirty="0">
                <a:effectLst>
                  <a:outerShdw blurRad="38100" dist="38100" dir="2700000" algn="tl">
                    <a:srgbClr val="000000">
                      <a:alpha val="43137"/>
                    </a:srgbClr>
                  </a:outerShdw>
                </a:effectLst>
                <a:latin typeface="Maiandra GD" pitchFamily="34" charset="0"/>
              </a:rPr>
              <a:t> spiritual songs, singing with thankfulness in your hearts to God.  Whatever you do in word or deed, </a:t>
            </a:r>
            <a:r>
              <a:rPr lang="en-US" i="1" dirty="0">
                <a:effectLst>
                  <a:outerShdw blurRad="38100" dist="38100" dir="2700000" algn="tl">
                    <a:srgbClr val="000000">
                      <a:alpha val="43137"/>
                    </a:srgbClr>
                  </a:outerShdw>
                </a:effectLst>
                <a:latin typeface="Maiandra GD" pitchFamily="34" charset="0"/>
              </a:rPr>
              <a:t>do</a:t>
            </a:r>
            <a:r>
              <a:rPr lang="en-US" dirty="0">
                <a:effectLst>
                  <a:outerShdw blurRad="38100" dist="38100" dir="2700000" algn="tl">
                    <a:srgbClr val="000000">
                      <a:alpha val="43137"/>
                    </a:srgbClr>
                  </a:outerShdw>
                </a:effectLst>
                <a:latin typeface="Maiandra GD" pitchFamily="34" charset="0"/>
              </a:rPr>
              <a:t> all in the name of the Lord Jesus, giving thanks through Him to God the Father. </a:t>
            </a:r>
          </a:p>
        </p:txBody>
      </p:sp>
    </p:spTree>
  </p:cSld>
  <p:clrMapOvr>
    <a:masterClrMapping/>
  </p:clrMapOvr>
  <p:transition spd="slow">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es.jpg"/>
          <p:cNvPicPr>
            <a:picLocks noChangeAspect="1"/>
          </p:cNvPicPr>
          <p:nvPr/>
        </p:nvPicPr>
        <p:blipFill>
          <a:blip r:embed="rId2" cstate="print"/>
          <a:stretch>
            <a:fillRect/>
          </a:stretch>
        </p:blipFill>
        <p:spPr>
          <a:xfrm>
            <a:off x="2028" y="0"/>
            <a:ext cx="9139943" cy="6858000"/>
          </a:xfrm>
          <a:prstGeom prst="rect">
            <a:avLst/>
          </a:prstGeom>
        </p:spPr>
      </p:pic>
      <p:sp>
        <p:nvSpPr>
          <p:cNvPr id="52226" name="TextBox 3"/>
          <p:cNvSpPr txBox="1">
            <a:spLocks noChangeArrowheads="1"/>
          </p:cNvSpPr>
          <p:nvPr/>
        </p:nvSpPr>
        <p:spPr bwMode="auto">
          <a:xfrm>
            <a:off x="1219200" y="1853625"/>
            <a:ext cx="8305800" cy="584775"/>
          </a:xfrm>
          <a:prstGeom prst="rect">
            <a:avLst/>
          </a:prstGeom>
          <a:noFill/>
          <a:ln w="9525">
            <a:noFill/>
            <a:miter lim="800000"/>
            <a:headEnd/>
            <a:tailEnd/>
          </a:ln>
        </p:spPr>
        <p:txBody>
          <a:bodyPr>
            <a:spAutoFit/>
          </a:bodyPr>
          <a:lstStyle/>
          <a:p>
            <a:r>
              <a:rPr lang="en-US" dirty="0" smtClean="0"/>
              <a:t>Grow</a:t>
            </a:r>
            <a:endParaRPr lang="en-US" dirty="0"/>
          </a:p>
        </p:txBody>
      </p:sp>
      <p:sp>
        <p:nvSpPr>
          <p:cNvPr id="3" name="TextBox 2"/>
          <p:cNvSpPr txBox="1"/>
          <p:nvPr/>
        </p:nvSpPr>
        <p:spPr>
          <a:xfrm>
            <a:off x="2209800" y="2539425"/>
            <a:ext cx="3124200" cy="584775"/>
          </a:xfrm>
          <a:prstGeom prst="rect">
            <a:avLst/>
          </a:prstGeom>
          <a:noFill/>
        </p:spPr>
        <p:txBody>
          <a:bodyPr wrap="square" rtlCol="0">
            <a:spAutoFit/>
          </a:bodyPr>
          <a:lstStyle/>
          <a:p>
            <a:r>
              <a:rPr lang="en-US" dirty="0"/>
              <a:t>B</a:t>
            </a:r>
            <a:r>
              <a:rPr lang="en-US" dirty="0" smtClean="0"/>
              <a:t>ecome</a:t>
            </a:r>
            <a:endParaRPr lang="en-US" dirty="0"/>
          </a:p>
        </p:txBody>
      </p:sp>
      <p:sp>
        <p:nvSpPr>
          <p:cNvPr id="4" name="TextBox 3"/>
          <p:cNvSpPr txBox="1"/>
          <p:nvPr/>
        </p:nvSpPr>
        <p:spPr>
          <a:xfrm>
            <a:off x="3810000" y="3453825"/>
            <a:ext cx="2819400" cy="584775"/>
          </a:xfrm>
          <a:prstGeom prst="rect">
            <a:avLst/>
          </a:prstGeom>
          <a:noFill/>
        </p:spPr>
        <p:txBody>
          <a:bodyPr wrap="square" rtlCol="0">
            <a:spAutoFit/>
          </a:bodyPr>
          <a:lstStyle/>
          <a:p>
            <a:r>
              <a:rPr lang="en-US" dirty="0"/>
              <a:t>S</a:t>
            </a:r>
            <a:r>
              <a:rPr lang="en-US" dirty="0" smtClean="0"/>
              <a:t>hine</a:t>
            </a:r>
            <a:endParaRPr lang="en-US" dirty="0"/>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226"/>
                                        </p:tgtEl>
                                        <p:attrNameLst>
                                          <p:attrName>style.visibility</p:attrName>
                                        </p:attrNameLst>
                                      </p:cBhvr>
                                      <p:to>
                                        <p:strVal val="visible"/>
                                      </p:to>
                                    </p:set>
                                    <p:anim by="(-#ppt_w*2)" calcmode="lin" valueType="num">
                                      <p:cBhvr rctx="PPT">
                                        <p:cTn id="7" dur="500" autoRev="1" fill="hold">
                                          <p:stCondLst>
                                            <p:cond delay="0"/>
                                          </p:stCondLst>
                                        </p:cTn>
                                        <p:tgtEl>
                                          <p:spTgt spid="52226"/>
                                        </p:tgtEl>
                                        <p:attrNameLst>
                                          <p:attrName>ppt_w</p:attrName>
                                        </p:attrNameLst>
                                      </p:cBhvr>
                                    </p:anim>
                                    <p:anim by="(#ppt_w*0.50)" calcmode="lin" valueType="num">
                                      <p:cBhvr>
                                        <p:cTn id="8" dur="500" decel="50000" autoRev="1" fill="hold">
                                          <p:stCondLst>
                                            <p:cond delay="0"/>
                                          </p:stCondLst>
                                        </p:cTn>
                                        <p:tgtEl>
                                          <p:spTgt spid="52226"/>
                                        </p:tgtEl>
                                        <p:attrNameLst>
                                          <p:attrName>ppt_x</p:attrName>
                                        </p:attrNameLst>
                                      </p:cBhvr>
                                    </p:anim>
                                    <p:anim from="(-#ppt_h/2)" to="(#ppt_y)" calcmode="lin" valueType="num">
                                      <p:cBhvr>
                                        <p:cTn id="9" dur="1000" fill="hold">
                                          <p:stCondLst>
                                            <p:cond delay="0"/>
                                          </p:stCondLst>
                                        </p:cTn>
                                        <p:tgtEl>
                                          <p:spTgt spid="52226"/>
                                        </p:tgtEl>
                                        <p:attrNameLst>
                                          <p:attrName>ppt_y</p:attrName>
                                        </p:attrNameLst>
                                      </p:cBhvr>
                                    </p:anim>
                                    <p:animRot by="21600000">
                                      <p:cBhvr>
                                        <p:cTn id="10" dur="1000" fill="hold">
                                          <p:stCondLst>
                                            <p:cond delay="0"/>
                                          </p:stCondLst>
                                        </p:cTn>
                                        <p:tgtEl>
                                          <p:spTgt spid="522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lient_pana[1]"/>
          <p:cNvPicPr>
            <a:picLocks noChangeAspect="1" noChangeArrowheads="1"/>
          </p:cNvPicPr>
          <p:nvPr/>
        </p:nvPicPr>
        <p:blipFill>
          <a:blip r:embed="rId2" cstate="print"/>
          <a:srcRect l="10464"/>
          <a:stretch>
            <a:fillRect/>
          </a:stretch>
        </p:blipFill>
        <p:spPr bwMode="auto">
          <a:xfrm>
            <a:off x="6172200" y="0"/>
            <a:ext cx="2971800" cy="7001555"/>
          </a:xfrm>
          <a:prstGeom prst="rect">
            <a:avLst/>
          </a:prstGeom>
          <a:noFill/>
          <a:ln w="9525" algn="in">
            <a:noFill/>
            <a:miter lim="800000"/>
            <a:headEnd/>
            <a:tailEnd/>
          </a:ln>
          <a:effectLst/>
        </p:spPr>
      </p:pic>
      <p:sp>
        <p:nvSpPr>
          <p:cNvPr id="3" name="Rounded Rectangle 2"/>
          <p:cNvSpPr/>
          <p:nvPr/>
        </p:nvSpPr>
        <p:spPr bwMode="auto">
          <a:xfrm>
            <a:off x="1828800" y="381000"/>
            <a:ext cx="5181600" cy="6096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0000"/>
              </a:solidFill>
              <a:effectLst/>
              <a:latin typeface="Tahoma" pitchFamily="34" charset="0"/>
            </a:endParaRPr>
          </a:p>
        </p:txBody>
      </p:sp>
      <p:sp>
        <p:nvSpPr>
          <p:cNvPr id="6146" name="TextBox 3"/>
          <p:cNvSpPr txBox="1">
            <a:spLocks noChangeArrowheads="1"/>
          </p:cNvSpPr>
          <p:nvPr/>
        </p:nvSpPr>
        <p:spPr bwMode="auto">
          <a:xfrm>
            <a:off x="533400" y="381000"/>
            <a:ext cx="8077200" cy="584200"/>
          </a:xfrm>
          <a:prstGeom prst="rect">
            <a:avLst/>
          </a:prstGeom>
          <a:noFill/>
          <a:ln w="9525">
            <a:noFill/>
            <a:miter lim="800000"/>
            <a:headEnd/>
            <a:tailEnd/>
          </a:ln>
        </p:spPr>
        <p:txBody>
          <a:bodyPr>
            <a:spAutoFit/>
          </a:bodyPr>
          <a:lstStyle/>
          <a:p>
            <a:pPr algn="ctr"/>
            <a:r>
              <a:rPr lang="en-US" b="0" dirty="0">
                <a:solidFill>
                  <a:srgbClr val="FFFF00"/>
                </a:solidFill>
                <a:effectLst>
                  <a:outerShdw blurRad="38100" dist="38100" dir="2700000" algn="tl">
                    <a:srgbClr val="000000">
                      <a:alpha val="43137"/>
                    </a:srgbClr>
                  </a:outerShdw>
                </a:effectLst>
                <a:latin typeface="Pooh" pitchFamily="2" charset="0"/>
              </a:rPr>
              <a:t>The </a:t>
            </a:r>
            <a:r>
              <a:rPr lang="en-US" b="0" dirty="0" smtClean="0">
                <a:solidFill>
                  <a:srgbClr val="FFFF00"/>
                </a:solidFill>
                <a:effectLst>
                  <a:outerShdw blurRad="38100" dist="38100" dir="2700000" algn="tl">
                    <a:srgbClr val="000000">
                      <a:alpha val="43137"/>
                    </a:srgbClr>
                  </a:outerShdw>
                </a:effectLst>
                <a:latin typeface="Pooh" pitchFamily="2" charset="0"/>
              </a:rPr>
              <a:t>“Musts </a:t>
            </a:r>
            <a:r>
              <a:rPr lang="en-US" b="0" dirty="0">
                <a:solidFill>
                  <a:srgbClr val="FFFF00"/>
                </a:solidFill>
                <a:effectLst>
                  <a:outerShdw blurRad="38100" dist="38100" dir="2700000" algn="tl">
                    <a:srgbClr val="000000">
                      <a:alpha val="43137"/>
                    </a:srgbClr>
                  </a:outerShdw>
                </a:effectLst>
                <a:latin typeface="Pooh" pitchFamily="2" charset="0"/>
              </a:rPr>
              <a:t>of </a:t>
            </a:r>
            <a:r>
              <a:rPr lang="en-US" b="0" dirty="0" smtClean="0">
                <a:solidFill>
                  <a:srgbClr val="FFFF00"/>
                </a:solidFill>
                <a:effectLst>
                  <a:outerShdw blurRad="38100" dist="38100" dir="2700000" algn="tl">
                    <a:srgbClr val="000000">
                      <a:alpha val="43137"/>
                    </a:srgbClr>
                  </a:outerShdw>
                </a:effectLst>
                <a:latin typeface="Pooh" pitchFamily="2" charset="0"/>
              </a:rPr>
              <a:t>Salvation</a:t>
            </a:r>
            <a:r>
              <a:rPr lang="en-US" b="0" dirty="0">
                <a:solidFill>
                  <a:srgbClr val="FFFF00"/>
                </a:solidFill>
                <a:effectLst>
                  <a:outerShdw blurRad="38100" dist="38100" dir="2700000" algn="tl">
                    <a:srgbClr val="000000">
                      <a:alpha val="43137"/>
                    </a:srgbClr>
                  </a:outerShdw>
                </a:effectLst>
                <a:latin typeface="Pooh" pitchFamily="2" charset="0"/>
              </a:rPr>
              <a:t>”</a:t>
            </a:r>
          </a:p>
        </p:txBody>
      </p:sp>
      <p:sp>
        <p:nvSpPr>
          <p:cNvPr id="5" name="Rectangle 4"/>
          <p:cNvSpPr/>
          <p:nvPr/>
        </p:nvSpPr>
        <p:spPr>
          <a:xfrm>
            <a:off x="228600" y="1143000"/>
            <a:ext cx="6781800" cy="584775"/>
          </a:xfrm>
          <a:prstGeom prst="rect">
            <a:avLst/>
          </a:prstGeom>
        </p:spPr>
        <p:txBody>
          <a:bodyPr wrap="square">
            <a:spAutoFit/>
          </a:bodyPr>
          <a:lstStyle/>
          <a:p>
            <a:r>
              <a:rPr lang="en-US" b="0" dirty="0" smtClean="0"/>
              <a:t>1.  What must I feel to be saved?</a:t>
            </a:r>
            <a:endParaRPr lang="en-US" b="0" dirty="0"/>
          </a:p>
        </p:txBody>
      </p:sp>
      <p:sp>
        <p:nvSpPr>
          <p:cNvPr id="8" name="Rectangle 7"/>
          <p:cNvSpPr/>
          <p:nvPr/>
        </p:nvSpPr>
        <p:spPr>
          <a:xfrm>
            <a:off x="228600" y="1752600"/>
            <a:ext cx="6705600" cy="584775"/>
          </a:xfrm>
          <a:prstGeom prst="rect">
            <a:avLst/>
          </a:prstGeom>
        </p:spPr>
        <p:txBody>
          <a:bodyPr wrap="square">
            <a:spAutoFit/>
          </a:bodyPr>
          <a:lstStyle/>
          <a:p>
            <a:r>
              <a:rPr lang="en-US" b="0" dirty="0" smtClean="0"/>
              <a:t>2.  What must I know to be saved?</a:t>
            </a:r>
            <a:endParaRPr lang="en-US" b="0" dirty="0"/>
          </a:p>
        </p:txBody>
      </p:sp>
      <p:sp>
        <p:nvSpPr>
          <p:cNvPr id="12" name="Rectangle 11"/>
          <p:cNvSpPr/>
          <p:nvPr/>
        </p:nvSpPr>
        <p:spPr>
          <a:xfrm>
            <a:off x="228600" y="2362200"/>
            <a:ext cx="6934200" cy="584775"/>
          </a:xfrm>
          <a:prstGeom prst="rect">
            <a:avLst/>
          </a:prstGeom>
        </p:spPr>
        <p:txBody>
          <a:bodyPr wrap="square">
            <a:spAutoFit/>
          </a:bodyPr>
          <a:lstStyle/>
          <a:p>
            <a:r>
              <a:rPr lang="en-US" b="0" dirty="0" smtClean="0"/>
              <a:t>3.  What must I believe to be saved?</a:t>
            </a:r>
            <a:endParaRPr lang="en-US" b="0" dirty="0"/>
          </a:p>
        </p:txBody>
      </p:sp>
      <p:sp>
        <p:nvSpPr>
          <p:cNvPr id="10" name="Rectangle 9"/>
          <p:cNvSpPr/>
          <p:nvPr/>
        </p:nvSpPr>
        <p:spPr>
          <a:xfrm>
            <a:off x="228600" y="3037582"/>
            <a:ext cx="6629400" cy="584775"/>
          </a:xfrm>
          <a:prstGeom prst="rect">
            <a:avLst/>
          </a:prstGeom>
        </p:spPr>
        <p:txBody>
          <a:bodyPr wrap="square">
            <a:spAutoFit/>
          </a:bodyPr>
          <a:lstStyle/>
          <a:p>
            <a:r>
              <a:rPr lang="en-US" b="0" dirty="0" smtClean="0"/>
              <a:t>4.  What must I do to be saved?</a:t>
            </a:r>
            <a:endParaRPr lang="en-US" b="0" dirty="0"/>
          </a:p>
        </p:txBody>
      </p:sp>
      <p:sp>
        <p:nvSpPr>
          <p:cNvPr id="9" name="Rectangle 8"/>
          <p:cNvSpPr/>
          <p:nvPr/>
        </p:nvSpPr>
        <p:spPr>
          <a:xfrm>
            <a:off x="228600" y="3733800"/>
            <a:ext cx="6705600" cy="584775"/>
          </a:xfrm>
          <a:prstGeom prst="rect">
            <a:avLst/>
          </a:prstGeom>
        </p:spPr>
        <p:txBody>
          <a:bodyPr wrap="square">
            <a:spAutoFit/>
          </a:bodyPr>
          <a:lstStyle/>
          <a:p>
            <a:r>
              <a:rPr lang="en-US" b="0" dirty="0" smtClean="0"/>
              <a:t>5.  What must I do to stay saved?</a:t>
            </a:r>
            <a:endParaRPr lang="en-US" b="0" dirty="0"/>
          </a:p>
        </p:txBody>
      </p:sp>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
        <p:nvSpPr>
          <p:cNvPr id="5" name="TextBox 4"/>
          <p:cNvSpPr txBox="1"/>
          <p:nvPr/>
        </p:nvSpPr>
        <p:spPr>
          <a:xfrm>
            <a:off x="4724400" y="685800"/>
            <a:ext cx="304800" cy="2062103"/>
          </a:xfrm>
          <a:prstGeom prst="rect">
            <a:avLst/>
          </a:prstGeom>
          <a:noFill/>
        </p:spPr>
        <p:txBody>
          <a:bodyPr wrap="square" rtlCol="0">
            <a:spAutoFit/>
          </a:bodyPr>
          <a:lstStyle/>
          <a:p>
            <a:pPr algn="ctr"/>
            <a:r>
              <a:rPr lang="en-US" b="0" dirty="0" smtClean="0">
                <a:solidFill>
                  <a:schemeClr val="bg1"/>
                </a:solidFill>
              </a:rPr>
              <a:t>H</a:t>
            </a:r>
          </a:p>
          <a:p>
            <a:pPr algn="ctr"/>
            <a:r>
              <a:rPr lang="en-US" b="0" dirty="0" smtClean="0">
                <a:solidFill>
                  <a:schemeClr val="bg1"/>
                </a:solidFill>
              </a:rPr>
              <a:t>E</a:t>
            </a:r>
          </a:p>
          <a:p>
            <a:pPr algn="ctr"/>
            <a:r>
              <a:rPr lang="en-US" b="0" dirty="0" smtClean="0">
                <a:solidFill>
                  <a:schemeClr val="bg1"/>
                </a:solidFill>
              </a:rPr>
              <a:t>A</a:t>
            </a:r>
          </a:p>
          <a:p>
            <a:pPr algn="ctr"/>
            <a:r>
              <a:rPr lang="en-US" b="0" dirty="0">
                <a:solidFill>
                  <a:schemeClr val="bg1"/>
                </a:solidFill>
              </a:rPr>
              <a:t>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
        <p:nvSpPr>
          <p:cNvPr id="5" name="TextBox 4"/>
          <p:cNvSpPr txBox="1"/>
          <p:nvPr/>
        </p:nvSpPr>
        <p:spPr>
          <a:xfrm>
            <a:off x="4724400" y="685800"/>
            <a:ext cx="304800" cy="2062103"/>
          </a:xfrm>
          <a:prstGeom prst="rect">
            <a:avLst/>
          </a:prstGeom>
          <a:noFill/>
        </p:spPr>
        <p:txBody>
          <a:bodyPr wrap="square" rtlCol="0">
            <a:spAutoFit/>
          </a:bodyPr>
          <a:lstStyle/>
          <a:p>
            <a:pPr algn="ctr"/>
            <a:r>
              <a:rPr lang="en-US" b="0" dirty="0" smtClean="0">
                <a:solidFill>
                  <a:schemeClr val="bg1"/>
                </a:solidFill>
              </a:rPr>
              <a:t>H</a:t>
            </a:r>
          </a:p>
          <a:p>
            <a:pPr algn="ctr"/>
            <a:r>
              <a:rPr lang="en-US" b="0" dirty="0" smtClean="0">
                <a:solidFill>
                  <a:schemeClr val="bg1"/>
                </a:solidFill>
              </a:rPr>
              <a:t>E</a:t>
            </a:r>
          </a:p>
          <a:p>
            <a:pPr algn="ctr"/>
            <a:r>
              <a:rPr lang="en-US" b="0" dirty="0" smtClean="0">
                <a:solidFill>
                  <a:schemeClr val="bg1"/>
                </a:solidFill>
              </a:rPr>
              <a:t>A</a:t>
            </a:r>
          </a:p>
          <a:p>
            <a:pPr algn="ctr"/>
            <a:r>
              <a:rPr lang="en-US" b="0" dirty="0">
                <a:solidFill>
                  <a:schemeClr val="bg1"/>
                </a:solidFill>
              </a:rPr>
              <a:t>R</a:t>
            </a:r>
          </a:p>
        </p:txBody>
      </p:sp>
      <p:sp>
        <p:nvSpPr>
          <p:cNvPr id="6" name="TextBox 5"/>
          <p:cNvSpPr txBox="1"/>
          <p:nvPr/>
        </p:nvSpPr>
        <p:spPr>
          <a:xfrm rot="21413094">
            <a:off x="3866511" y="304800"/>
            <a:ext cx="381000" cy="3539430"/>
          </a:xfrm>
          <a:prstGeom prst="rect">
            <a:avLst/>
          </a:prstGeom>
          <a:noFill/>
        </p:spPr>
        <p:txBody>
          <a:bodyPr wrap="square" rtlCol="0">
            <a:spAutoFit/>
          </a:bodyPr>
          <a:lstStyle/>
          <a:p>
            <a:pPr algn="ctr"/>
            <a:r>
              <a:rPr lang="en-US" b="0" dirty="0" smtClean="0">
                <a:solidFill>
                  <a:schemeClr val="bg1"/>
                </a:solidFill>
              </a:rPr>
              <a:t>B</a:t>
            </a:r>
          </a:p>
          <a:p>
            <a:pPr algn="ctr"/>
            <a:r>
              <a:rPr lang="en-US" b="0" dirty="0" smtClean="0">
                <a:solidFill>
                  <a:schemeClr val="bg1"/>
                </a:solidFill>
              </a:rPr>
              <a:t>E</a:t>
            </a:r>
          </a:p>
          <a:p>
            <a:pPr algn="ctr"/>
            <a:r>
              <a:rPr lang="en-US" b="0" dirty="0" smtClean="0">
                <a:solidFill>
                  <a:schemeClr val="bg1"/>
                </a:solidFill>
              </a:rPr>
              <a:t>L</a:t>
            </a:r>
          </a:p>
          <a:p>
            <a:pPr algn="ctr"/>
            <a:r>
              <a:rPr lang="en-US" b="0" dirty="0" smtClean="0">
                <a:solidFill>
                  <a:schemeClr val="bg1"/>
                </a:solidFill>
              </a:rPr>
              <a:t>I</a:t>
            </a:r>
          </a:p>
          <a:p>
            <a:pPr algn="ctr"/>
            <a:r>
              <a:rPr lang="en-US" b="0" dirty="0" smtClean="0">
                <a:solidFill>
                  <a:schemeClr val="bg1"/>
                </a:solidFill>
              </a:rPr>
              <a:t>E</a:t>
            </a:r>
          </a:p>
          <a:p>
            <a:pPr algn="ctr"/>
            <a:r>
              <a:rPr lang="en-US" b="0" dirty="0" smtClean="0">
                <a:solidFill>
                  <a:schemeClr val="bg1"/>
                </a:solidFill>
              </a:rPr>
              <a:t>V</a:t>
            </a:r>
          </a:p>
          <a:p>
            <a:pPr algn="ctr"/>
            <a:r>
              <a:rPr lang="en-US" b="0" dirty="0">
                <a:solidFill>
                  <a:schemeClr val="bg1"/>
                </a:solidFill>
              </a:rPr>
              <a: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
        <p:nvSpPr>
          <p:cNvPr id="5" name="TextBox 4"/>
          <p:cNvSpPr txBox="1"/>
          <p:nvPr/>
        </p:nvSpPr>
        <p:spPr>
          <a:xfrm>
            <a:off x="4724400" y="685800"/>
            <a:ext cx="304800" cy="2062103"/>
          </a:xfrm>
          <a:prstGeom prst="rect">
            <a:avLst/>
          </a:prstGeom>
          <a:noFill/>
        </p:spPr>
        <p:txBody>
          <a:bodyPr wrap="square" rtlCol="0">
            <a:spAutoFit/>
          </a:bodyPr>
          <a:lstStyle/>
          <a:p>
            <a:pPr algn="ctr"/>
            <a:r>
              <a:rPr lang="en-US" b="0" dirty="0" smtClean="0">
                <a:solidFill>
                  <a:schemeClr val="bg1"/>
                </a:solidFill>
              </a:rPr>
              <a:t>H</a:t>
            </a:r>
          </a:p>
          <a:p>
            <a:pPr algn="ctr"/>
            <a:r>
              <a:rPr lang="en-US" b="0" dirty="0" smtClean="0">
                <a:solidFill>
                  <a:schemeClr val="bg1"/>
                </a:solidFill>
              </a:rPr>
              <a:t>E</a:t>
            </a:r>
          </a:p>
          <a:p>
            <a:pPr algn="ctr"/>
            <a:r>
              <a:rPr lang="en-US" b="0" dirty="0" smtClean="0">
                <a:solidFill>
                  <a:schemeClr val="bg1"/>
                </a:solidFill>
              </a:rPr>
              <a:t>A</a:t>
            </a:r>
          </a:p>
          <a:p>
            <a:pPr algn="ctr"/>
            <a:r>
              <a:rPr lang="en-US" b="0" dirty="0">
                <a:solidFill>
                  <a:schemeClr val="bg1"/>
                </a:solidFill>
              </a:rPr>
              <a:t>R</a:t>
            </a:r>
          </a:p>
        </p:txBody>
      </p:sp>
      <p:sp>
        <p:nvSpPr>
          <p:cNvPr id="6" name="TextBox 5"/>
          <p:cNvSpPr txBox="1"/>
          <p:nvPr/>
        </p:nvSpPr>
        <p:spPr>
          <a:xfrm rot="21413094">
            <a:off x="3866511" y="304800"/>
            <a:ext cx="381000" cy="3539430"/>
          </a:xfrm>
          <a:prstGeom prst="rect">
            <a:avLst/>
          </a:prstGeom>
          <a:noFill/>
        </p:spPr>
        <p:txBody>
          <a:bodyPr wrap="square" rtlCol="0">
            <a:spAutoFit/>
          </a:bodyPr>
          <a:lstStyle/>
          <a:p>
            <a:pPr algn="ctr"/>
            <a:r>
              <a:rPr lang="en-US" b="0" dirty="0" smtClean="0">
                <a:solidFill>
                  <a:schemeClr val="bg1"/>
                </a:solidFill>
              </a:rPr>
              <a:t>B</a:t>
            </a:r>
          </a:p>
          <a:p>
            <a:pPr algn="ctr"/>
            <a:r>
              <a:rPr lang="en-US" b="0" dirty="0" smtClean="0">
                <a:solidFill>
                  <a:schemeClr val="bg1"/>
                </a:solidFill>
              </a:rPr>
              <a:t>E</a:t>
            </a:r>
          </a:p>
          <a:p>
            <a:pPr algn="ctr"/>
            <a:r>
              <a:rPr lang="en-US" b="0" dirty="0" smtClean="0">
                <a:solidFill>
                  <a:schemeClr val="bg1"/>
                </a:solidFill>
              </a:rPr>
              <a:t>L</a:t>
            </a:r>
          </a:p>
          <a:p>
            <a:pPr algn="ctr"/>
            <a:r>
              <a:rPr lang="en-US" b="0" dirty="0" smtClean="0">
                <a:solidFill>
                  <a:schemeClr val="bg1"/>
                </a:solidFill>
              </a:rPr>
              <a:t>I</a:t>
            </a:r>
          </a:p>
          <a:p>
            <a:pPr algn="ctr"/>
            <a:r>
              <a:rPr lang="en-US" b="0" dirty="0" smtClean="0">
                <a:solidFill>
                  <a:schemeClr val="bg1"/>
                </a:solidFill>
              </a:rPr>
              <a:t>E</a:t>
            </a:r>
          </a:p>
          <a:p>
            <a:pPr algn="ctr"/>
            <a:r>
              <a:rPr lang="en-US" b="0" dirty="0" smtClean="0">
                <a:solidFill>
                  <a:schemeClr val="bg1"/>
                </a:solidFill>
              </a:rPr>
              <a:t>V</a:t>
            </a:r>
          </a:p>
          <a:p>
            <a:pPr algn="ctr"/>
            <a:r>
              <a:rPr lang="en-US" b="0" dirty="0">
                <a:solidFill>
                  <a:schemeClr val="bg1"/>
                </a:solidFill>
              </a:rPr>
              <a:t>E</a:t>
            </a:r>
          </a:p>
        </p:txBody>
      </p:sp>
      <p:sp>
        <p:nvSpPr>
          <p:cNvPr id="7" name="TextBox 6"/>
          <p:cNvSpPr txBox="1"/>
          <p:nvPr/>
        </p:nvSpPr>
        <p:spPr>
          <a:xfrm rot="21271756">
            <a:off x="3048000" y="631720"/>
            <a:ext cx="609600" cy="3046988"/>
          </a:xfrm>
          <a:prstGeom prst="rect">
            <a:avLst/>
          </a:prstGeom>
          <a:noFill/>
        </p:spPr>
        <p:txBody>
          <a:bodyPr wrap="square" rtlCol="0">
            <a:spAutoFit/>
          </a:bodyPr>
          <a:lstStyle/>
          <a:p>
            <a:pPr algn="ctr"/>
            <a:r>
              <a:rPr lang="en-US" b="0" dirty="0" smtClean="0">
                <a:solidFill>
                  <a:schemeClr val="bg1"/>
                </a:solidFill>
              </a:rPr>
              <a:t>R</a:t>
            </a:r>
          </a:p>
          <a:p>
            <a:pPr algn="ctr"/>
            <a:r>
              <a:rPr lang="en-US" b="0" dirty="0" smtClean="0">
                <a:solidFill>
                  <a:schemeClr val="bg1"/>
                </a:solidFill>
              </a:rPr>
              <a:t>E</a:t>
            </a:r>
          </a:p>
          <a:p>
            <a:pPr algn="ctr"/>
            <a:r>
              <a:rPr lang="en-US" b="0" dirty="0" smtClean="0">
                <a:solidFill>
                  <a:schemeClr val="bg1"/>
                </a:solidFill>
              </a:rPr>
              <a:t>P</a:t>
            </a:r>
          </a:p>
          <a:p>
            <a:pPr algn="ctr"/>
            <a:r>
              <a:rPr lang="en-US" b="0" dirty="0" smtClean="0">
                <a:solidFill>
                  <a:schemeClr val="bg1"/>
                </a:solidFill>
              </a:rPr>
              <a:t>E</a:t>
            </a:r>
          </a:p>
          <a:p>
            <a:pPr algn="ctr"/>
            <a:r>
              <a:rPr lang="en-US" b="0" dirty="0" smtClean="0">
                <a:solidFill>
                  <a:schemeClr val="bg1"/>
                </a:solidFill>
              </a:rPr>
              <a:t>N</a:t>
            </a:r>
          </a:p>
          <a:p>
            <a:pPr algn="ctr"/>
            <a:r>
              <a:rPr lang="en-US" b="0" dirty="0">
                <a:solidFill>
                  <a:schemeClr val="bg1"/>
                </a:solidFill>
              </a:rPr>
              <a:t>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65538" name="Picture 2" descr="http://www.spiritualreformation.com/storage/Open%20Hand.jpg?__SQUARESPACE_CACHEVERSION=1284481699609"/>
          <p:cNvPicPr>
            <a:picLocks noChangeAspect="1" noChangeArrowheads="1"/>
          </p:cNvPicPr>
          <p:nvPr/>
        </p:nvPicPr>
        <p:blipFill>
          <a:blip r:embed="rId2" cstate="print"/>
          <a:srcRect/>
          <a:stretch>
            <a:fillRect/>
          </a:stretch>
        </p:blipFill>
        <p:spPr bwMode="auto">
          <a:xfrm>
            <a:off x="1600200" y="0"/>
            <a:ext cx="5105400" cy="6934200"/>
          </a:xfrm>
          <a:prstGeom prst="rect">
            <a:avLst/>
          </a:prstGeom>
          <a:noFill/>
        </p:spPr>
      </p:pic>
      <p:sp>
        <p:nvSpPr>
          <p:cNvPr id="5" name="TextBox 4"/>
          <p:cNvSpPr txBox="1"/>
          <p:nvPr/>
        </p:nvSpPr>
        <p:spPr>
          <a:xfrm>
            <a:off x="4724400" y="685800"/>
            <a:ext cx="304800" cy="2062103"/>
          </a:xfrm>
          <a:prstGeom prst="rect">
            <a:avLst/>
          </a:prstGeom>
          <a:noFill/>
        </p:spPr>
        <p:txBody>
          <a:bodyPr wrap="square" rtlCol="0">
            <a:spAutoFit/>
          </a:bodyPr>
          <a:lstStyle/>
          <a:p>
            <a:pPr algn="ctr"/>
            <a:r>
              <a:rPr lang="en-US" b="0" dirty="0" smtClean="0">
                <a:solidFill>
                  <a:schemeClr val="bg1"/>
                </a:solidFill>
              </a:rPr>
              <a:t>H</a:t>
            </a:r>
          </a:p>
          <a:p>
            <a:pPr algn="ctr"/>
            <a:r>
              <a:rPr lang="en-US" b="0" dirty="0" smtClean="0">
                <a:solidFill>
                  <a:schemeClr val="bg1"/>
                </a:solidFill>
              </a:rPr>
              <a:t>E</a:t>
            </a:r>
          </a:p>
          <a:p>
            <a:pPr algn="ctr"/>
            <a:r>
              <a:rPr lang="en-US" b="0" dirty="0" smtClean="0">
                <a:solidFill>
                  <a:schemeClr val="bg1"/>
                </a:solidFill>
              </a:rPr>
              <a:t>A</a:t>
            </a:r>
          </a:p>
          <a:p>
            <a:pPr algn="ctr"/>
            <a:r>
              <a:rPr lang="en-US" b="0" dirty="0">
                <a:solidFill>
                  <a:schemeClr val="bg1"/>
                </a:solidFill>
              </a:rPr>
              <a:t>R</a:t>
            </a:r>
          </a:p>
        </p:txBody>
      </p:sp>
      <p:sp>
        <p:nvSpPr>
          <p:cNvPr id="6" name="TextBox 5"/>
          <p:cNvSpPr txBox="1"/>
          <p:nvPr/>
        </p:nvSpPr>
        <p:spPr>
          <a:xfrm rot="21413094">
            <a:off x="3866511" y="304800"/>
            <a:ext cx="381000" cy="3539430"/>
          </a:xfrm>
          <a:prstGeom prst="rect">
            <a:avLst/>
          </a:prstGeom>
          <a:noFill/>
        </p:spPr>
        <p:txBody>
          <a:bodyPr wrap="square" rtlCol="0">
            <a:spAutoFit/>
          </a:bodyPr>
          <a:lstStyle/>
          <a:p>
            <a:pPr algn="ctr"/>
            <a:r>
              <a:rPr lang="en-US" b="0" dirty="0" smtClean="0">
                <a:solidFill>
                  <a:schemeClr val="bg1"/>
                </a:solidFill>
              </a:rPr>
              <a:t>B</a:t>
            </a:r>
          </a:p>
          <a:p>
            <a:pPr algn="ctr"/>
            <a:r>
              <a:rPr lang="en-US" b="0" dirty="0" smtClean="0">
                <a:solidFill>
                  <a:schemeClr val="bg1"/>
                </a:solidFill>
              </a:rPr>
              <a:t>E</a:t>
            </a:r>
          </a:p>
          <a:p>
            <a:pPr algn="ctr"/>
            <a:r>
              <a:rPr lang="en-US" b="0" dirty="0" smtClean="0">
                <a:solidFill>
                  <a:schemeClr val="bg1"/>
                </a:solidFill>
              </a:rPr>
              <a:t>L</a:t>
            </a:r>
          </a:p>
          <a:p>
            <a:pPr algn="ctr"/>
            <a:r>
              <a:rPr lang="en-US" b="0" dirty="0" smtClean="0">
                <a:solidFill>
                  <a:schemeClr val="bg1"/>
                </a:solidFill>
              </a:rPr>
              <a:t>I</a:t>
            </a:r>
          </a:p>
          <a:p>
            <a:pPr algn="ctr"/>
            <a:r>
              <a:rPr lang="en-US" b="0" dirty="0" smtClean="0">
                <a:solidFill>
                  <a:schemeClr val="bg1"/>
                </a:solidFill>
              </a:rPr>
              <a:t>E</a:t>
            </a:r>
          </a:p>
          <a:p>
            <a:pPr algn="ctr"/>
            <a:r>
              <a:rPr lang="en-US" b="0" dirty="0" smtClean="0">
                <a:solidFill>
                  <a:schemeClr val="bg1"/>
                </a:solidFill>
              </a:rPr>
              <a:t>V</a:t>
            </a:r>
          </a:p>
          <a:p>
            <a:pPr algn="ctr"/>
            <a:r>
              <a:rPr lang="en-US" b="0" dirty="0">
                <a:solidFill>
                  <a:schemeClr val="bg1"/>
                </a:solidFill>
              </a:rPr>
              <a:t>E</a:t>
            </a:r>
          </a:p>
        </p:txBody>
      </p:sp>
      <p:sp>
        <p:nvSpPr>
          <p:cNvPr id="7" name="TextBox 6"/>
          <p:cNvSpPr txBox="1"/>
          <p:nvPr/>
        </p:nvSpPr>
        <p:spPr>
          <a:xfrm rot="21271756">
            <a:off x="3048000" y="631720"/>
            <a:ext cx="609600" cy="3046988"/>
          </a:xfrm>
          <a:prstGeom prst="rect">
            <a:avLst/>
          </a:prstGeom>
          <a:noFill/>
        </p:spPr>
        <p:txBody>
          <a:bodyPr wrap="square" rtlCol="0">
            <a:spAutoFit/>
          </a:bodyPr>
          <a:lstStyle/>
          <a:p>
            <a:pPr algn="ctr"/>
            <a:r>
              <a:rPr lang="en-US" b="0" dirty="0" smtClean="0">
                <a:solidFill>
                  <a:schemeClr val="bg1"/>
                </a:solidFill>
              </a:rPr>
              <a:t>R</a:t>
            </a:r>
          </a:p>
          <a:p>
            <a:pPr algn="ctr"/>
            <a:r>
              <a:rPr lang="en-US" b="0" dirty="0" smtClean="0">
                <a:solidFill>
                  <a:schemeClr val="bg1"/>
                </a:solidFill>
              </a:rPr>
              <a:t>E</a:t>
            </a:r>
          </a:p>
          <a:p>
            <a:pPr algn="ctr"/>
            <a:r>
              <a:rPr lang="en-US" b="0" dirty="0" smtClean="0">
                <a:solidFill>
                  <a:schemeClr val="bg1"/>
                </a:solidFill>
              </a:rPr>
              <a:t>P</a:t>
            </a:r>
          </a:p>
          <a:p>
            <a:pPr algn="ctr"/>
            <a:r>
              <a:rPr lang="en-US" b="0" dirty="0" smtClean="0">
                <a:solidFill>
                  <a:schemeClr val="bg1"/>
                </a:solidFill>
              </a:rPr>
              <a:t>E</a:t>
            </a:r>
          </a:p>
          <a:p>
            <a:pPr algn="ctr"/>
            <a:r>
              <a:rPr lang="en-US" b="0" dirty="0" smtClean="0">
                <a:solidFill>
                  <a:schemeClr val="bg1"/>
                </a:solidFill>
              </a:rPr>
              <a:t>N</a:t>
            </a:r>
          </a:p>
          <a:p>
            <a:pPr algn="ctr"/>
            <a:r>
              <a:rPr lang="en-US" b="0" dirty="0">
                <a:solidFill>
                  <a:schemeClr val="bg1"/>
                </a:solidFill>
              </a:rPr>
              <a:t>T</a:t>
            </a:r>
          </a:p>
        </p:txBody>
      </p:sp>
      <p:sp>
        <p:nvSpPr>
          <p:cNvPr id="8" name="TextBox 7"/>
          <p:cNvSpPr txBox="1"/>
          <p:nvPr/>
        </p:nvSpPr>
        <p:spPr>
          <a:xfrm rot="19836087">
            <a:off x="2390554" y="1542200"/>
            <a:ext cx="914400" cy="3539430"/>
          </a:xfrm>
          <a:prstGeom prst="rect">
            <a:avLst/>
          </a:prstGeom>
          <a:noFill/>
        </p:spPr>
        <p:txBody>
          <a:bodyPr wrap="square" rtlCol="0">
            <a:spAutoFit/>
          </a:bodyPr>
          <a:lstStyle/>
          <a:p>
            <a:pPr algn="ctr"/>
            <a:r>
              <a:rPr lang="en-US" b="0" dirty="0" smtClean="0">
                <a:solidFill>
                  <a:schemeClr val="bg1"/>
                </a:solidFill>
              </a:rPr>
              <a:t>C</a:t>
            </a:r>
          </a:p>
          <a:p>
            <a:pPr algn="ctr"/>
            <a:r>
              <a:rPr lang="en-US" b="0" dirty="0" smtClean="0">
                <a:solidFill>
                  <a:schemeClr val="bg1"/>
                </a:solidFill>
              </a:rPr>
              <a:t>O</a:t>
            </a:r>
          </a:p>
          <a:p>
            <a:pPr algn="ctr"/>
            <a:r>
              <a:rPr lang="en-US" b="0" dirty="0" smtClean="0">
                <a:solidFill>
                  <a:schemeClr val="bg1"/>
                </a:solidFill>
              </a:rPr>
              <a:t>N</a:t>
            </a:r>
          </a:p>
          <a:p>
            <a:pPr algn="ctr"/>
            <a:r>
              <a:rPr lang="en-US" b="0" dirty="0" smtClean="0">
                <a:solidFill>
                  <a:schemeClr val="bg1"/>
                </a:solidFill>
              </a:rPr>
              <a:t>F</a:t>
            </a:r>
          </a:p>
          <a:p>
            <a:pPr algn="ctr"/>
            <a:r>
              <a:rPr lang="en-US" b="0" dirty="0" smtClean="0">
                <a:solidFill>
                  <a:schemeClr val="bg1"/>
                </a:solidFill>
              </a:rPr>
              <a:t>E</a:t>
            </a:r>
          </a:p>
          <a:p>
            <a:pPr algn="ctr"/>
            <a:r>
              <a:rPr lang="en-US" b="0" dirty="0" smtClean="0">
                <a:solidFill>
                  <a:schemeClr val="bg1"/>
                </a:solidFill>
              </a:rPr>
              <a:t>S</a:t>
            </a:r>
          </a:p>
          <a:p>
            <a:pPr algn="ctr"/>
            <a:r>
              <a:rPr lang="en-US" b="0" dirty="0">
                <a:solidFill>
                  <a:schemeClr val="bg1"/>
                </a:solidFill>
              </a:rPr>
              <a: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1817</Words>
  <Application>Microsoft Office PowerPoint</Application>
  <PresentationFormat>On-screen Show (4:3)</PresentationFormat>
  <Paragraphs>187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State Shadow</vt:lpstr>
      <vt:lpstr>Tahoma</vt:lpstr>
      <vt:lpstr>Pooh</vt:lpstr>
      <vt:lpstr>Maiandra GD</vt:lpstr>
      <vt:lpstr>Balogna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Charlestown Rd</dc:creator>
  <cp:lastModifiedBy>Roger Shouse</cp:lastModifiedBy>
  <cp:revision>634</cp:revision>
  <dcterms:created xsi:type="dcterms:W3CDTF">2008-05-20T18:14:05Z</dcterms:created>
  <dcterms:modified xsi:type="dcterms:W3CDTF">2012-08-21T13:45:57Z</dcterms:modified>
</cp:coreProperties>
</file>