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D0BB7-DDBD-43E7-8D8C-A46103AFFB74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0DAB8-4352-4AE5-AD06-E0FEEBCA6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9BEB-71BE-478B-88EB-A34BCEE2E34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16B0-DC92-4BE4-8E27-CE02408D9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Call to Serve</a:t>
            </a:r>
            <a:br>
              <a:rPr lang="en-US" dirty="0" smtClean="0"/>
            </a:br>
            <a:r>
              <a:rPr lang="en-US" dirty="0" smtClean="0"/>
              <a:t>what’s your excuse?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ARE, with your excuses: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 don’t know enough</a:t>
            </a:r>
          </a:p>
          <a:p>
            <a:r>
              <a:rPr lang="en-US" dirty="0" smtClean="0"/>
              <a:t>2. </a:t>
            </a:r>
            <a:r>
              <a:rPr lang="en-US" dirty="0"/>
              <a:t> </a:t>
            </a:r>
            <a:r>
              <a:rPr lang="en-US" dirty="0" smtClean="0"/>
              <a:t>I’m too young</a:t>
            </a:r>
          </a:p>
          <a:p>
            <a:r>
              <a:rPr lang="en-US" dirty="0" smtClean="0"/>
              <a:t>3.  Not good talking to people</a:t>
            </a:r>
          </a:p>
          <a:p>
            <a:r>
              <a:rPr lang="en-US" dirty="0" smtClean="0"/>
              <a:t>4.  etc……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Naaman</a:t>
            </a:r>
            <a:r>
              <a:rPr lang="en-US" dirty="0" smtClean="0"/>
              <a:t>  II Kings 5:11-12  “I thought”</a:t>
            </a:r>
          </a:p>
          <a:p>
            <a:r>
              <a:rPr lang="en-US" dirty="0" smtClean="0"/>
              <a:t>2.  Pharisee  Luke 18:10  “I not like other men”</a:t>
            </a:r>
          </a:p>
          <a:p>
            <a:r>
              <a:rPr lang="en-US" dirty="0" smtClean="0"/>
              <a:t>3.  </a:t>
            </a:r>
            <a:r>
              <a:rPr lang="en-US" dirty="0"/>
              <a:t>1</a:t>
            </a:r>
            <a:r>
              <a:rPr lang="en-US" dirty="0" smtClean="0"/>
              <a:t> talent man Matt. 25:24-25 “I was afraid”</a:t>
            </a:r>
          </a:p>
          <a:p>
            <a:r>
              <a:rPr lang="en-US" dirty="0" smtClean="0"/>
              <a:t>4. </a:t>
            </a:r>
            <a:r>
              <a:rPr lang="en-US" dirty="0"/>
              <a:t> </a:t>
            </a:r>
            <a:r>
              <a:rPr lang="en-US" dirty="0" smtClean="0"/>
              <a:t>Compare your fears with Paul 2 Cor.:24-27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make excuses?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don’t like rejection</a:t>
            </a:r>
          </a:p>
          <a:p>
            <a:pPr>
              <a:buNone/>
            </a:pPr>
            <a:r>
              <a:rPr lang="en-US" dirty="0" smtClean="0"/>
              <a:t>Remember, it’s not personal, they’re not telling you no, they’re tell God no.  Isaiah 55:11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SECRET:  YOU WILL NOT CONVERT ANYONE,  God’s word will  I Cor. 3:6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 Philip  John 1:45-46  “I have found Jesus”</a:t>
            </a:r>
            <a:r>
              <a:rPr lang="en-US" dirty="0"/>
              <a:t> 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Nathanael- NEGATIVE COMMENT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Philip “Come see”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2. Andrew  John 1:41-42  Family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“We have found the Messiah”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3. Philip  Acts 8:30  “Do you understand what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your reading?”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4.  Challenge people:  apple/3 wise men/money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Show what the bible really says, then question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what else they might believe and see what the bible says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what, when, where,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Ecc</a:t>
            </a:r>
            <a:r>
              <a:rPr lang="en-US" dirty="0" smtClean="0"/>
              <a:t>. 12:1  You have more time and energy now than you will ever have</a:t>
            </a:r>
          </a:p>
          <a:p>
            <a:r>
              <a:rPr lang="en-US" dirty="0" smtClean="0"/>
              <a:t>I Tim. 4:12  People are searching for meaning</a:t>
            </a:r>
          </a:p>
          <a:p>
            <a:r>
              <a:rPr lang="en-US" dirty="0" smtClean="0"/>
              <a:t>Luke 19:10  seek- save – lost</a:t>
            </a:r>
          </a:p>
          <a:p>
            <a:r>
              <a:rPr lang="en-US" dirty="0" smtClean="0"/>
              <a:t>Matt. 11:28  We look for the wrong people, labor/weary &amp; heavy laden</a:t>
            </a:r>
          </a:p>
          <a:p>
            <a:r>
              <a:rPr lang="en-US" dirty="0" smtClean="0"/>
              <a:t>Acts 9:26  Join a congregation</a:t>
            </a:r>
            <a:endParaRPr lang="en-US" dirty="0"/>
          </a:p>
          <a:p>
            <a:r>
              <a:rPr lang="en-US" dirty="0" smtClean="0"/>
              <a:t>James 1:27  Visit</a:t>
            </a:r>
          </a:p>
          <a:p>
            <a:r>
              <a:rPr lang="en-US" dirty="0" smtClean="0"/>
              <a:t>Rom. 14:12  each give account</a:t>
            </a:r>
          </a:p>
          <a:p>
            <a:r>
              <a:rPr lang="en-US" dirty="0" smtClean="0"/>
              <a:t>Luke 17:7-10  done what was our duty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Call to Serve what’s your excuse?</vt:lpstr>
      <vt:lpstr>YOU ARE, with your excuses:</vt:lpstr>
      <vt:lpstr>Our problems:</vt:lpstr>
      <vt:lpstr>Why do we make excuses?</vt:lpstr>
      <vt:lpstr>What should we do?</vt:lpstr>
      <vt:lpstr>Who, what, when, where, why?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Serve, what’s your excuse?</dc:title>
  <dc:creator>Scott</dc:creator>
  <cp:lastModifiedBy>Scott</cp:lastModifiedBy>
  <cp:revision>12</cp:revision>
  <dcterms:created xsi:type="dcterms:W3CDTF">2012-09-16T02:25:19Z</dcterms:created>
  <dcterms:modified xsi:type="dcterms:W3CDTF">2012-09-16T04:21:51Z</dcterms:modified>
</cp:coreProperties>
</file>