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6" r:id="rId3"/>
    <p:sldId id="258" r:id="rId4"/>
    <p:sldId id="257" r:id="rId5"/>
    <p:sldId id="259" r:id="rId6"/>
    <p:sldId id="260" r:id="rId7"/>
    <p:sldId id="261" r:id="rId8"/>
    <p:sldId id="262" r:id="rId9"/>
    <p:sldId id="263" r:id="rId10"/>
    <p:sldId id="264"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12/31/2012</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12/31/2012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12/31/2012</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12/31/2012</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12/31/2012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12/31/2012</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12/31/2012</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12/31/2012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12/31/2012</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12/31/2012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12/31/2012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12/31/2012</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656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John 3:16-21</a:t>
            </a:r>
            <a:endParaRPr lang="en-US" sz="4000" b="1" dirty="0"/>
          </a:p>
        </p:txBody>
      </p:sp>
      <p:sp>
        <p:nvSpPr>
          <p:cNvPr id="3" name="Content Placeholder 2"/>
          <p:cNvSpPr>
            <a:spLocks noGrp="1"/>
          </p:cNvSpPr>
          <p:nvPr>
            <p:ph sz="quarter" idx="1"/>
          </p:nvPr>
        </p:nvSpPr>
        <p:spPr/>
        <p:txBody>
          <a:bodyPr>
            <a:normAutofit fontScale="85000" lnSpcReduction="20000"/>
          </a:bodyPr>
          <a:lstStyle/>
          <a:p>
            <a:pPr marL="0" indent="0">
              <a:buNone/>
            </a:pPr>
            <a:endParaRPr lang="en-US" dirty="0" smtClean="0"/>
          </a:p>
          <a:p>
            <a:pPr marL="0" indent="0">
              <a:buNone/>
            </a:pPr>
            <a:r>
              <a:rPr lang="en-US" dirty="0" smtClean="0"/>
              <a:t>“</a:t>
            </a:r>
            <a:r>
              <a:rPr lang="en-US" dirty="0"/>
              <a:t>For God so loved the world</a:t>
            </a:r>
            <a:r>
              <a:rPr lang="en-US" dirty="0" smtClean="0"/>
              <a:t>,</a:t>
            </a:r>
            <a:r>
              <a:rPr lang="en-US" b="1" dirty="0"/>
              <a:t> </a:t>
            </a:r>
            <a:r>
              <a:rPr lang="en-US" dirty="0" smtClean="0"/>
              <a:t>that </a:t>
            </a:r>
            <a:r>
              <a:rPr lang="en-US" dirty="0"/>
              <a:t>he gave his only Son, that whoever believes in him should not perish but have eternal life. </a:t>
            </a:r>
            <a:r>
              <a:rPr lang="en-US" dirty="0" smtClean="0"/>
              <a:t>For </a:t>
            </a:r>
            <a:r>
              <a:rPr lang="en-US" dirty="0"/>
              <a:t>God did not send his Son into the world to condemn the world, but in order that the world might be saved through him. </a:t>
            </a:r>
            <a:r>
              <a:rPr lang="en-US" dirty="0" smtClean="0"/>
              <a:t>Whoever </a:t>
            </a:r>
            <a:r>
              <a:rPr lang="en-US" dirty="0"/>
              <a:t>believes in him is not condemned, but whoever does not believe is condemned already, because he has not believed in the name of the only Son of God. </a:t>
            </a:r>
            <a:r>
              <a:rPr lang="en-US" dirty="0" smtClean="0"/>
              <a:t>And </a:t>
            </a:r>
            <a:r>
              <a:rPr lang="en-US" dirty="0"/>
              <a:t>this is the judgment: the light has come into the world, and people loved the darkness rather than the light because their works were evil. </a:t>
            </a:r>
            <a:r>
              <a:rPr lang="en-US" dirty="0" smtClean="0"/>
              <a:t>For </a:t>
            </a:r>
            <a:r>
              <a:rPr lang="en-US" dirty="0"/>
              <a:t>everyone who does wicked things hates the light and does not come to the light, lest his works should be exposed. </a:t>
            </a:r>
            <a:r>
              <a:rPr lang="en-US" dirty="0" smtClean="0"/>
              <a:t>But </a:t>
            </a:r>
            <a:r>
              <a:rPr lang="en-US" dirty="0"/>
              <a:t>whoever does what is true comes to the light, so that it may be clearly seen that his works have been carried out in God.”</a:t>
            </a:r>
          </a:p>
        </p:txBody>
      </p:sp>
    </p:spTree>
    <p:extLst>
      <p:ext uri="{BB962C8B-B14F-4D97-AF65-F5344CB8AC3E}">
        <p14:creationId xmlns:p14="http://schemas.microsoft.com/office/powerpoint/2010/main" val="2589674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7122" y="2818638"/>
            <a:ext cx="8153400" cy="4495800"/>
          </a:xfrm>
        </p:spPr>
        <p:txBody>
          <a:bodyPr>
            <a:normAutofit/>
          </a:bodyPr>
          <a:lstStyle/>
          <a:p>
            <a:pPr marL="0" indent="0">
              <a:buNone/>
            </a:pPr>
            <a:r>
              <a:rPr lang="en-US" sz="4800" dirty="0" smtClean="0"/>
              <a:t>Is Thy Heart Right With God?</a:t>
            </a:r>
            <a:endParaRPr lang="en-US" sz="4800" dirty="0"/>
          </a:p>
        </p:txBody>
      </p:sp>
    </p:spTree>
    <p:extLst>
      <p:ext uri="{BB962C8B-B14F-4D97-AF65-F5344CB8AC3E}">
        <p14:creationId xmlns:p14="http://schemas.microsoft.com/office/powerpoint/2010/main" val="1388920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3382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800" dirty="0" smtClean="0"/>
              <a:t>    Ananias and SapphirA 					</a:t>
            </a:r>
            <a:r>
              <a:rPr lang="en-US" sz="2800" dirty="0" smtClean="0"/>
              <a:t>Acts 5:1-11</a:t>
            </a:r>
            <a:r>
              <a:rPr lang="en-US" sz="4800" dirty="0" smtClean="0"/>
              <a:t> </a:t>
            </a:r>
            <a:endParaRPr lang="en-US" sz="4800" dirty="0"/>
          </a:p>
        </p:txBody>
      </p:sp>
      <p:sp>
        <p:nvSpPr>
          <p:cNvPr id="3" name="Subtitle 2"/>
          <p:cNvSpPr>
            <a:spLocks noGrp="1"/>
          </p:cNvSpPr>
          <p:nvPr>
            <p:ph type="subTitle" idx="1"/>
          </p:nvPr>
        </p:nvSpPr>
        <p:spPr/>
        <p:txBody>
          <a:bodyPr>
            <a:normAutofit/>
          </a:bodyPr>
          <a:lstStyle/>
          <a:p>
            <a:r>
              <a:rPr lang="en-US" sz="3200" dirty="0" smtClean="0"/>
              <a:t>The importance of </a:t>
            </a:r>
            <a:r>
              <a:rPr lang="en-US" sz="3200" b="1" dirty="0" smtClean="0"/>
              <a:t>honesty</a:t>
            </a:r>
            <a:r>
              <a:rPr lang="en-US" sz="3200" dirty="0" smtClean="0"/>
              <a:t>. </a:t>
            </a:r>
            <a:endParaRPr lang="en-US" sz="3200" dirty="0"/>
          </a:p>
        </p:txBody>
      </p:sp>
      <p:sp>
        <p:nvSpPr>
          <p:cNvPr id="4" name="TextBox 3"/>
          <p:cNvSpPr txBox="1"/>
          <p:nvPr/>
        </p:nvSpPr>
        <p:spPr>
          <a:xfrm>
            <a:off x="446258" y="394705"/>
            <a:ext cx="8392942" cy="461665"/>
          </a:xfrm>
          <a:prstGeom prst="rect">
            <a:avLst/>
          </a:prstGeom>
          <a:noFill/>
        </p:spPr>
        <p:txBody>
          <a:bodyPr wrap="square" rtlCol="0">
            <a:spAutoFit/>
          </a:bodyPr>
          <a:lstStyle/>
          <a:p>
            <a:r>
              <a:rPr lang="en-US" sz="2400" i="1" dirty="0" smtClean="0"/>
              <a:t>“…For He knows the secrets of the heart.” – Psalm 44:21</a:t>
            </a:r>
            <a:endParaRPr lang="en-US" sz="2400" i="1" dirty="0"/>
          </a:p>
        </p:txBody>
      </p:sp>
    </p:spTree>
    <p:extLst>
      <p:ext uri="{BB962C8B-B14F-4D97-AF65-F5344CB8AC3E}">
        <p14:creationId xmlns:p14="http://schemas.microsoft.com/office/powerpoint/2010/main" val="1177019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Acts 2:41-47 </a:t>
            </a:r>
            <a:endParaRPr lang="en-US" sz="4000" b="1" dirty="0"/>
          </a:p>
        </p:txBody>
      </p:sp>
      <p:sp>
        <p:nvSpPr>
          <p:cNvPr id="3" name="Content Placeholder 2"/>
          <p:cNvSpPr>
            <a:spLocks noGrp="1"/>
          </p:cNvSpPr>
          <p:nvPr>
            <p:ph sz="quarter" idx="1"/>
          </p:nvPr>
        </p:nvSpPr>
        <p:spPr/>
        <p:txBody>
          <a:bodyPr>
            <a:noAutofit/>
          </a:bodyPr>
          <a:lstStyle/>
          <a:p>
            <a:pPr marL="0" indent="0">
              <a:buNone/>
            </a:pPr>
            <a:r>
              <a:rPr lang="en-US" sz="2500" dirty="0" smtClean="0"/>
              <a:t>“So </a:t>
            </a:r>
            <a:r>
              <a:rPr lang="en-US" sz="2500" dirty="0"/>
              <a:t>those who received his word were baptized, and there were added that day about three thousand </a:t>
            </a:r>
            <a:r>
              <a:rPr lang="en-US" sz="2500" dirty="0" smtClean="0"/>
              <a:t>souls. And </a:t>
            </a:r>
            <a:r>
              <a:rPr lang="en-US" sz="2500" dirty="0"/>
              <a:t>they </a:t>
            </a:r>
            <a:r>
              <a:rPr lang="en-US" sz="2500" u="sng" dirty="0"/>
              <a:t>devoted themselves to the apostles' teaching and the fellowship, to the breaking of bread and the prayers</a:t>
            </a:r>
            <a:r>
              <a:rPr lang="en-US" sz="2500" dirty="0"/>
              <a:t>. </a:t>
            </a:r>
            <a:r>
              <a:rPr lang="en-US" sz="2500" dirty="0" smtClean="0"/>
              <a:t>And awe</a:t>
            </a:r>
            <a:r>
              <a:rPr lang="en-US" sz="2500" b="1" dirty="0"/>
              <a:t> </a:t>
            </a:r>
            <a:r>
              <a:rPr lang="en-US" sz="2500" dirty="0" smtClean="0"/>
              <a:t>came </a:t>
            </a:r>
            <a:r>
              <a:rPr lang="en-US" sz="2500" dirty="0"/>
              <a:t>upon every soul, and many wonders and signs were being done through the </a:t>
            </a:r>
            <a:r>
              <a:rPr lang="en-US" sz="2500" dirty="0" smtClean="0"/>
              <a:t>apostles. And </a:t>
            </a:r>
            <a:r>
              <a:rPr lang="en-US" sz="2500" dirty="0"/>
              <a:t>all who believed were together and </a:t>
            </a:r>
            <a:r>
              <a:rPr lang="en-US" sz="2500" u="sng" dirty="0"/>
              <a:t>had all things in </a:t>
            </a:r>
            <a:r>
              <a:rPr lang="en-US" sz="2500" u="sng" dirty="0" smtClean="0"/>
              <a:t>common</a:t>
            </a:r>
            <a:r>
              <a:rPr lang="en-US" sz="2500" dirty="0" smtClean="0"/>
              <a:t>. And </a:t>
            </a:r>
            <a:r>
              <a:rPr lang="en-US" sz="2500" dirty="0"/>
              <a:t>they were selling their possessions and belongings and distributing the proceeds to all, as any had </a:t>
            </a:r>
            <a:r>
              <a:rPr lang="en-US" sz="2500" dirty="0" smtClean="0"/>
              <a:t>need. And </a:t>
            </a:r>
            <a:r>
              <a:rPr lang="en-US" sz="2500" dirty="0"/>
              <a:t>day by day, attending the temple together and breaking bread in their homes, they received their food with glad and generous hearts</a:t>
            </a:r>
            <a:r>
              <a:rPr lang="en-US" sz="2500" dirty="0" smtClean="0"/>
              <a:t>, praising </a:t>
            </a:r>
            <a:r>
              <a:rPr lang="en-US" sz="2500" dirty="0"/>
              <a:t>God and having favor with all the people. And the Lord added to their number day by day those who were being saved</a:t>
            </a:r>
            <a:r>
              <a:rPr lang="en-US" sz="2500" dirty="0" smtClean="0"/>
              <a:t>.”</a:t>
            </a:r>
            <a:endParaRPr lang="en-US" sz="2500" dirty="0"/>
          </a:p>
        </p:txBody>
      </p:sp>
    </p:spTree>
    <p:extLst>
      <p:ext uri="{BB962C8B-B14F-4D97-AF65-F5344CB8AC3E}">
        <p14:creationId xmlns:p14="http://schemas.microsoft.com/office/powerpoint/2010/main" val="1712552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The State of the Early Church</a:t>
            </a:r>
            <a:r>
              <a:rPr lang="en-US" sz="3600" dirty="0" smtClean="0"/>
              <a:t>: Acts 2:41-47</a:t>
            </a:r>
            <a:endParaRPr lang="en-US" sz="3600" dirty="0"/>
          </a:p>
        </p:txBody>
      </p:sp>
      <p:sp>
        <p:nvSpPr>
          <p:cNvPr id="3" name="Content Placeholder 2"/>
          <p:cNvSpPr>
            <a:spLocks noGrp="1"/>
          </p:cNvSpPr>
          <p:nvPr>
            <p:ph sz="quarter" idx="1"/>
          </p:nvPr>
        </p:nvSpPr>
        <p:spPr/>
        <p:txBody>
          <a:bodyPr/>
          <a:lstStyle/>
          <a:p>
            <a:r>
              <a:rPr lang="en-US" dirty="0" smtClean="0"/>
              <a:t>Around 3,000 new souls were added. (vs. 41)</a:t>
            </a:r>
          </a:p>
          <a:p>
            <a:r>
              <a:rPr lang="en-US" dirty="0" smtClean="0"/>
              <a:t>Devoted to the apostles’ teaching. (vs. 42)</a:t>
            </a:r>
          </a:p>
          <a:p>
            <a:r>
              <a:rPr lang="en-US" dirty="0" smtClean="0"/>
              <a:t>Devoted to fellowship, Gk. </a:t>
            </a:r>
            <a:r>
              <a:rPr lang="en-US" dirty="0"/>
              <a:t>k</a:t>
            </a:r>
            <a:r>
              <a:rPr lang="en-US" dirty="0" smtClean="0"/>
              <a:t>oinōnia. (vs. 44, 45)</a:t>
            </a:r>
          </a:p>
          <a:p>
            <a:r>
              <a:rPr lang="en-US" dirty="0" smtClean="0"/>
              <a:t>Devoted to the breaking of bread. (vs. 42, 46)</a:t>
            </a:r>
          </a:p>
          <a:p>
            <a:r>
              <a:rPr lang="en-US" dirty="0" smtClean="0"/>
              <a:t>Devoted to prayer. (vs. 42, 46)</a:t>
            </a:r>
          </a:p>
          <a:p>
            <a:endParaRPr lang="en-US" dirty="0"/>
          </a:p>
        </p:txBody>
      </p:sp>
      <p:sp>
        <p:nvSpPr>
          <p:cNvPr id="4" name="TextBox 3"/>
          <p:cNvSpPr txBox="1"/>
          <p:nvPr/>
        </p:nvSpPr>
        <p:spPr>
          <a:xfrm>
            <a:off x="2015787" y="4936439"/>
            <a:ext cx="7900583" cy="954107"/>
          </a:xfrm>
          <a:prstGeom prst="rect">
            <a:avLst/>
          </a:prstGeom>
          <a:noFill/>
        </p:spPr>
        <p:txBody>
          <a:bodyPr wrap="square" rtlCol="0">
            <a:spAutoFit/>
          </a:bodyPr>
          <a:lstStyle/>
          <a:p>
            <a:r>
              <a:rPr lang="en-US" sz="2800" i="1" dirty="0" smtClean="0"/>
              <a:t>Devote: to join, to commit, to adhere, </a:t>
            </a:r>
          </a:p>
          <a:p>
            <a:r>
              <a:rPr lang="en-US" sz="2800" i="1" dirty="0" smtClean="0"/>
              <a:t>to be ready, to give faithful attention to       </a:t>
            </a:r>
            <a:endParaRPr lang="en-US" sz="2800" i="1" dirty="0"/>
          </a:p>
        </p:txBody>
      </p:sp>
    </p:spTree>
    <p:extLst>
      <p:ext uri="{BB962C8B-B14F-4D97-AF65-F5344CB8AC3E}">
        <p14:creationId xmlns:p14="http://schemas.microsoft.com/office/powerpoint/2010/main" val="2026666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p:tgtEl>
                                          <p:spTgt spid="4"/>
                                        </p:tgtEl>
                                        <p:attrNameLst>
                                          <p:attrName>ppt_y</p:attrName>
                                        </p:attrNameLst>
                                      </p:cBhvr>
                                      <p:tavLst>
                                        <p:tav tm="0">
                                          <p:val>
                                            <p:strVal val="#ppt_y+#ppt_h*1.125000"/>
                                          </p:val>
                                        </p:tav>
                                        <p:tav tm="100000">
                                          <p:val>
                                            <p:strVal val="#ppt_y"/>
                                          </p:val>
                                        </p:tav>
                                      </p:tavLst>
                                    </p:anim>
                                    <p:animEffect transition="in" filter="wipe(up)">
                                      <p:cBhvr>
                                        <p:cTn id="4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Acts 4:32-37</a:t>
            </a:r>
            <a:endParaRPr lang="en-US" sz="4000" b="1" dirty="0"/>
          </a:p>
        </p:txBody>
      </p:sp>
      <p:sp>
        <p:nvSpPr>
          <p:cNvPr id="3" name="Content Placeholder 2"/>
          <p:cNvSpPr>
            <a:spLocks noGrp="1"/>
          </p:cNvSpPr>
          <p:nvPr>
            <p:ph sz="quarter" idx="1"/>
          </p:nvPr>
        </p:nvSpPr>
        <p:spPr/>
        <p:txBody>
          <a:bodyPr>
            <a:normAutofit fontScale="85000" lnSpcReduction="20000"/>
          </a:bodyPr>
          <a:lstStyle/>
          <a:p>
            <a:pPr marL="0" indent="0">
              <a:buNone/>
            </a:pPr>
            <a:endParaRPr lang="en-US" dirty="0" smtClean="0"/>
          </a:p>
          <a:p>
            <a:pPr marL="0" indent="0">
              <a:buNone/>
            </a:pPr>
            <a:r>
              <a:rPr lang="en-US" dirty="0" smtClean="0"/>
              <a:t>“Now </a:t>
            </a:r>
            <a:r>
              <a:rPr lang="en-US" dirty="0"/>
              <a:t>the full number of those who believed were of one heart and soul, and no one said that any of the things that belonged to him was his own, but they had everything in common. </a:t>
            </a:r>
            <a:r>
              <a:rPr lang="en-US" dirty="0" smtClean="0"/>
              <a:t>And </a:t>
            </a:r>
            <a:r>
              <a:rPr lang="en-US" dirty="0"/>
              <a:t>with great power the apostles were giving their testimony to the resurrection of the Lord Jesus, and great grace was upon them all. </a:t>
            </a:r>
            <a:r>
              <a:rPr lang="en-US" dirty="0" smtClean="0"/>
              <a:t>There </a:t>
            </a:r>
            <a:r>
              <a:rPr lang="en-US" dirty="0"/>
              <a:t>was not a needy person among them, for as many as were owners of lands or houses sold them and brought the proceeds of what was sold </a:t>
            </a:r>
            <a:r>
              <a:rPr lang="en-US" dirty="0" smtClean="0"/>
              <a:t>and </a:t>
            </a:r>
            <a:r>
              <a:rPr lang="en-US" dirty="0"/>
              <a:t>laid it at the apostles' feet, and it was distributed to each as any had need. </a:t>
            </a:r>
            <a:r>
              <a:rPr lang="en-US" dirty="0" smtClean="0"/>
              <a:t>Thus </a:t>
            </a:r>
            <a:r>
              <a:rPr lang="en-US" dirty="0"/>
              <a:t>Joseph, who was also called by the apostles Barnabas (which means son of encouragement), a Levite, a native of Cyprus, </a:t>
            </a:r>
            <a:r>
              <a:rPr lang="en-US" dirty="0" smtClean="0"/>
              <a:t>sold </a:t>
            </a:r>
            <a:r>
              <a:rPr lang="en-US" dirty="0"/>
              <a:t>a field that belonged to him and brought the money and laid it at the apostles' feet</a:t>
            </a:r>
            <a:r>
              <a:rPr lang="en-US" dirty="0" smtClean="0"/>
              <a:t>.”</a:t>
            </a:r>
            <a:endParaRPr lang="en-US" dirty="0"/>
          </a:p>
        </p:txBody>
      </p:sp>
    </p:spTree>
    <p:extLst>
      <p:ext uri="{BB962C8B-B14F-4D97-AF65-F5344CB8AC3E}">
        <p14:creationId xmlns:p14="http://schemas.microsoft.com/office/powerpoint/2010/main" val="473447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Ananias &amp; Sapphira </a:t>
            </a:r>
            <a:r>
              <a:rPr lang="en-US" sz="3600" dirty="0" smtClean="0"/>
              <a:t>(Acts 5:1-6)</a:t>
            </a:r>
            <a:r>
              <a:rPr lang="en-US" dirty="0" smtClean="0"/>
              <a:t> </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buNone/>
            </a:pPr>
            <a:endParaRPr lang="en-US" dirty="0" smtClean="0"/>
          </a:p>
          <a:p>
            <a:pPr marL="0" indent="0">
              <a:buNone/>
            </a:pPr>
            <a:r>
              <a:rPr lang="en-US" dirty="0" smtClean="0"/>
              <a:t>“But </a:t>
            </a:r>
            <a:r>
              <a:rPr lang="en-US" dirty="0"/>
              <a:t>a man named Ananias, with his wife Sapphira, sold a piece of property, </a:t>
            </a:r>
            <a:r>
              <a:rPr lang="en-US" dirty="0" smtClean="0"/>
              <a:t>and </a:t>
            </a:r>
            <a:r>
              <a:rPr lang="en-US" dirty="0"/>
              <a:t>with his wife's knowledge he kept back for himself some of the proceeds and brought only a part of it and laid it at the apostles' feet. </a:t>
            </a:r>
            <a:r>
              <a:rPr lang="en-US" dirty="0" smtClean="0"/>
              <a:t>But </a:t>
            </a:r>
            <a:r>
              <a:rPr lang="en-US" dirty="0"/>
              <a:t>Peter said, “Ananias, why has Satan filled your heart to lie to the Holy Spirit and to keep back for yourself part of the proceeds of the land? </a:t>
            </a:r>
            <a:r>
              <a:rPr lang="en-US" dirty="0" smtClean="0"/>
              <a:t>While </a:t>
            </a:r>
            <a:r>
              <a:rPr lang="en-US" dirty="0"/>
              <a:t>it remained unsold, did it not remain your own? And after it was sold, was it not at your disposal? Why is it that you have contrived this deed in your heart? You have not lied to man but to God.” </a:t>
            </a:r>
            <a:r>
              <a:rPr lang="en-US" dirty="0" smtClean="0"/>
              <a:t>When </a:t>
            </a:r>
            <a:r>
              <a:rPr lang="en-US" dirty="0"/>
              <a:t>Ananias heard these words, he fell down and breathed his last. And great fear came upon all who heard of it. </a:t>
            </a:r>
            <a:r>
              <a:rPr lang="en-US" dirty="0" smtClean="0"/>
              <a:t>The </a:t>
            </a:r>
            <a:r>
              <a:rPr lang="en-US" dirty="0"/>
              <a:t>young men rose and wrapped him up and carried him out and buried him</a:t>
            </a:r>
            <a:r>
              <a:rPr lang="en-US" dirty="0" smtClean="0"/>
              <a:t>.”</a:t>
            </a:r>
            <a:endParaRPr lang="en-US" dirty="0"/>
          </a:p>
        </p:txBody>
      </p:sp>
    </p:spTree>
    <p:extLst>
      <p:ext uri="{BB962C8B-B14F-4D97-AF65-F5344CB8AC3E}">
        <p14:creationId xmlns:p14="http://schemas.microsoft.com/office/powerpoint/2010/main" val="2462375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Ananias &amp; Sapphira </a:t>
            </a:r>
            <a:r>
              <a:rPr lang="en-US" sz="3600" dirty="0"/>
              <a:t>(Acts 5</a:t>
            </a:r>
            <a:r>
              <a:rPr lang="en-US" sz="3600" dirty="0" smtClean="0"/>
              <a:t>:7-11) </a:t>
            </a:r>
            <a:endParaRPr lang="en-US" sz="3600" dirty="0"/>
          </a:p>
        </p:txBody>
      </p:sp>
      <p:sp>
        <p:nvSpPr>
          <p:cNvPr id="3" name="Content Placeholder 2"/>
          <p:cNvSpPr>
            <a:spLocks noGrp="1"/>
          </p:cNvSpPr>
          <p:nvPr>
            <p:ph sz="quarter" idx="1"/>
          </p:nvPr>
        </p:nvSpPr>
        <p:spPr/>
        <p:txBody>
          <a:bodyPr>
            <a:normAutofit fontScale="92500" lnSpcReduction="10000"/>
          </a:bodyPr>
          <a:lstStyle/>
          <a:p>
            <a:pPr marL="0" indent="0">
              <a:buNone/>
            </a:pPr>
            <a:endParaRPr lang="en-US" dirty="0" smtClean="0"/>
          </a:p>
          <a:p>
            <a:pPr marL="0" indent="0">
              <a:buNone/>
            </a:pPr>
            <a:r>
              <a:rPr lang="en-US" sz="2700" dirty="0" smtClean="0"/>
              <a:t>“After </a:t>
            </a:r>
            <a:r>
              <a:rPr lang="en-US" sz="2700" dirty="0"/>
              <a:t>an interval of about three hours his wife came in, not knowing what had happened. </a:t>
            </a:r>
            <a:r>
              <a:rPr lang="en-US" sz="2700" dirty="0" smtClean="0"/>
              <a:t>And </a:t>
            </a:r>
            <a:r>
              <a:rPr lang="en-US" sz="2700" dirty="0"/>
              <a:t>Peter said to her, “Tell me whether </a:t>
            </a:r>
            <a:r>
              <a:rPr lang="en-US" sz="2700" dirty="0" smtClean="0"/>
              <a:t>you</a:t>
            </a:r>
            <a:r>
              <a:rPr lang="en-US" sz="2700" b="1" dirty="0"/>
              <a:t> </a:t>
            </a:r>
            <a:r>
              <a:rPr lang="en-US" sz="2700" dirty="0" smtClean="0"/>
              <a:t>sold </a:t>
            </a:r>
            <a:r>
              <a:rPr lang="en-US" sz="2700" dirty="0"/>
              <a:t>the land for so much.” And she said, “Yes, for so much.” </a:t>
            </a:r>
            <a:r>
              <a:rPr lang="en-US" sz="2700" dirty="0" smtClean="0"/>
              <a:t>But </a:t>
            </a:r>
            <a:r>
              <a:rPr lang="en-US" sz="2700" dirty="0"/>
              <a:t>Peter said to her, “How is it that you have agreed together to test the Spirit of the Lord? Behold, the feet of those who have buried your husband are at the door, and they will carry you out.</a:t>
            </a:r>
            <a:r>
              <a:rPr lang="en-US" sz="2700" dirty="0" smtClean="0"/>
              <a:t>” Immediately </a:t>
            </a:r>
            <a:r>
              <a:rPr lang="en-US" sz="2700" dirty="0"/>
              <a:t>she fell down at his feet and breathed her last. When the young men came in they found her dead, and they carried her out and buried her beside her </a:t>
            </a:r>
            <a:r>
              <a:rPr lang="en-US" sz="2700" dirty="0" smtClean="0"/>
              <a:t>husband. And </a:t>
            </a:r>
            <a:r>
              <a:rPr lang="en-US" sz="2700" dirty="0"/>
              <a:t>great fear came upon the whole church and upon all who heard of these things</a:t>
            </a:r>
            <a:r>
              <a:rPr lang="en-US" sz="2700" dirty="0" smtClean="0"/>
              <a:t>.”</a:t>
            </a:r>
            <a:endParaRPr lang="en-US" sz="2700" dirty="0"/>
          </a:p>
        </p:txBody>
      </p:sp>
    </p:spTree>
    <p:extLst>
      <p:ext uri="{BB962C8B-B14F-4D97-AF65-F5344CB8AC3E}">
        <p14:creationId xmlns:p14="http://schemas.microsoft.com/office/powerpoint/2010/main" val="105301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Applications –</a:t>
            </a:r>
            <a:r>
              <a:rPr lang="en-US" sz="4000" dirty="0" smtClean="0"/>
              <a:t> </a:t>
            </a:r>
            <a:endParaRPr lang="en-US" sz="4000" dirty="0"/>
          </a:p>
        </p:txBody>
      </p:sp>
      <p:sp>
        <p:nvSpPr>
          <p:cNvPr id="3" name="Content Placeholder 2"/>
          <p:cNvSpPr>
            <a:spLocks noGrp="1"/>
          </p:cNvSpPr>
          <p:nvPr>
            <p:ph sz="quarter" idx="1"/>
          </p:nvPr>
        </p:nvSpPr>
        <p:spPr/>
        <p:txBody>
          <a:bodyPr/>
          <a:lstStyle/>
          <a:p>
            <a:r>
              <a:rPr lang="en-US" dirty="0" smtClean="0"/>
              <a:t>God wants your </a:t>
            </a:r>
            <a:r>
              <a:rPr lang="en-US" b="1" dirty="0" smtClean="0"/>
              <a:t>whole</a:t>
            </a:r>
            <a:r>
              <a:rPr lang="en-US" dirty="0" smtClean="0"/>
              <a:t> heart. </a:t>
            </a:r>
            <a:r>
              <a:rPr lang="en-US" sz="2400" dirty="0" smtClean="0"/>
              <a:t>(Jer. 29:13, Matt 22:37)</a:t>
            </a:r>
          </a:p>
          <a:p>
            <a:endParaRPr lang="en-US" sz="2400" dirty="0" smtClean="0"/>
          </a:p>
          <a:p>
            <a:r>
              <a:rPr lang="en-US" dirty="0" smtClean="0"/>
              <a:t>God is </a:t>
            </a:r>
            <a:r>
              <a:rPr lang="en-US" b="1" dirty="0" smtClean="0"/>
              <a:t>just</a:t>
            </a:r>
            <a:r>
              <a:rPr lang="en-US" dirty="0" smtClean="0"/>
              <a:t>. </a:t>
            </a:r>
            <a:r>
              <a:rPr lang="en-US" sz="2400" dirty="0" smtClean="0"/>
              <a:t>(2 Thess. 1:5-6, 1 John 1:5-10)</a:t>
            </a:r>
          </a:p>
          <a:p>
            <a:endParaRPr lang="en-US" sz="2400" dirty="0"/>
          </a:p>
          <a:p>
            <a:r>
              <a:rPr lang="en-US" dirty="0" smtClean="0"/>
              <a:t>God desires </a:t>
            </a:r>
            <a:r>
              <a:rPr lang="en-US" b="1" dirty="0" smtClean="0"/>
              <a:t>honesty </a:t>
            </a:r>
            <a:r>
              <a:rPr lang="en-US" dirty="0" smtClean="0"/>
              <a:t>in your heart. </a:t>
            </a:r>
            <a:r>
              <a:rPr lang="en-US" sz="2400" dirty="0" smtClean="0"/>
              <a:t>(Acts 5:4, Psalm 51:1-6)</a:t>
            </a:r>
            <a:endParaRPr lang="en-US" dirty="0"/>
          </a:p>
        </p:txBody>
      </p:sp>
    </p:spTree>
    <p:extLst>
      <p:ext uri="{BB962C8B-B14F-4D97-AF65-F5344CB8AC3E}">
        <p14:creationId xmlns:p14="http://schemas.microsoft.com/office/powerpoint/2010/main" val="2190901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Are you being honest?</a:t>
            </a:r>
            <a:endParaRPr lang="en-US" sz="4000" b="1" dirty="0"/>
          </a:p>
        </p:txBody>
      </p:sp>
      <p:sp>
        <p:nvSpPr>
          <p:cNvPr id="3" name="Content Placeholder 2"/>
          <p:cNvSpPr>
            <a:spLocks noGrp="1"/>
          </p:cNvSpPr>
          <p:nvPr>
            <p:ph sz="quarter" idx="1"/>
          </p:nvPr>
        </p:nvSpPr>
        <p:spPr/>
        <p:txBody>
          <a:bodyPr/>
          <a:lstStyle/>
          <a:p>
            <a:r>
              <a:rPr lang="en-US" dirty="0" smtClean="0"/>
              <a:t>Honest with yourself?</a:t>
            </a:r>
          </a:p>
          <a:p>
            <a:endParaRPr lang="en-US" dirty="0" smtClean="0"/>
          </a:p>
          <a:p>
            <a:r>
              <a:rPr lang="en-US" dirty="0" smtClean="0"/>
              <a:t>Honest with others?</a:t>
            </a:r>
          </a:p>
          <a:p>
            <a:endParaRPr lang="en-US" dirty="0" smtClean="0"/>
          </a:p>
          <a:p>
            <a:r>
              <a:rPr lang="en-US" dirty="0" smtClean="0"/>
              <a:t>Honest with God?</a:t>
            </a:r>
          </a:p>
        </p:txBody>
      </p:sp>
    </p:spTree>
    <p:extLst>
      <p:ext uri="{BB962C8B-B14F-4D97-AF65-F5344CB8AC3E}">
        <p14:creationId xmlns:p14="http://schemas.microsoft.com/office/powerpoint/2010/main" val="278114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2372</TotalTime>
  <Words>995</Words>
  <Application>Microsoft Office PowerPoint</Application>
  <PresentationFormat>On-screen Show (4:3)</PresentationFormat>
  <Paragraphs>38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Median</vt:lpstr>
      <vt:lpstr>PowerPoint Presentation</vt:lpstr>
      <vt:lpstr>    Ananias and SapphirA      Acts 5:1-11 </vt:lpstr>
      <vt:lpstr>Acts 2:41-47 </vt:lpstr>
      <vt:lpstr>The State of the Early Church: Acts 2:41-47</vt:lpstr>
      <vt:lpstr>Acts 4:32-37</vt:lpstr>
      <vt:lpstr>Ananias &amp; Sapphira (Acts 5:1-6) </vt:lpstr>
      <vt:lpstr>Ananias &amp; Sapphira (Acts 5:7-11) </vt:lpstr>
      <vt:lpstr>Applications – </vt:lpstr>
      <vt:lpstr>Are you being honest?</vt:lpstr>
      <vt:lpstr>John 3:16-21</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Ananias and SapphirA </dc:title>
  <dc:creator>Luke Metzger</dc:creator>
  <cp:lastModifiedBy>Owner</cp:lastModifiedBy>
  <cp:revision>27</cp:revision>
  <dcterms:created xsi:type="dcterms:W3CDTF">2012-12-26T02:51:07Z</dcterms:created>
  <dcterms:modified xsi:type="dcterms:W3CDTF">2012-12-31T22:48:30Z</dcterms:modified>
</cp:coreProperties>
</file>