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6" r:id="rId3"/>
    <p:sldId id="258" r:id="rId4"/>
    <p:sldId id="25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F8EC82-2C92-4E58-A678-E8C8559948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615853-4DBE-48E9-BD82-7E07B1136FC2}" type="datetimeFigureOut">
              <a:rPr lang="en-US" smtClean="0"/>
              <a:t>12/31/2012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8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5181600"/>
          </a:xfrm>
        </p:spPr>
        <p:txBody>
          <a:bodyPr/>
          <a:lstStyle/>
          <a:p>
            <a:r>
              <a:rPr lang="en-US" sz="5400" dirty="0" smtClean="0"/>
              <a:t>“You will never change your life until you change something you do daily.  The secret of success is found in your daily routine.”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555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001000" cy="1371600"/>
          </a:xfrm>
        </p:spPr>
        <p:txBody>
          <a:bodyPr/>
          <a:lstStyle/>
          <a:p>
            <a:pPr algn="ctr"/>
            <a:r>
              <a:rPr lang="en-US" sz="5400" b="1" dirty="0" smtClean="0"/>
              <a:t>Choices &amp; Decisions</a:t>
            </a:r>
            <a:endParaRPr lang="en-US" sz="54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26670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/>
              <a:t>Eccl. 12:13-14</a:t>
            </a:r>
          </a:p>
          <a:p>
            <a:pPr algn="ctr"/>
            <a:r>
              <a:rPr lang="en-US" sz="4400" dirty="0" smtClean="0"/>
              <a:t>Mal. 3:18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888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We’re the product of the decisions we make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800600"/>
          </a:xfrm>
        </p:spPr>
        <p:txBody>
          <a:bodyPr/>
          <a:lstStyle/>
          <a:p>
            <a:r>
              <a:rPr lang="en-US" dirty="0" smtClean="0"/>
              <a:t>Heb. 3:5; 11:23-29; Josh. 24:15</a:t>
            </a:r>
          </a:p>
          <a:p>
            <a:r>
              <a:rPr lang="en-US" dirty="0"/>
              <a:t>2 Kings 5:14; Matt. 19:14; Gen. 1:27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5715000"/>
            <a:ext cx="76962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“[One’s philosophy] is expressed in the choices one makes… The process never ends until we die.” – Eleanor Roosevelt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51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We’re the product of the decisions we make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3505200"/>
          </a:xfrm>
        </p:spPr>
        <p:txBody>
          <a:bodyPr/>
          <a:lstStyle/>
          <a:p>
            <a:r>
              <a:rPr lang="en-US" dirty="0" smtClean="0"/>
              <a:t>1 Sam. 15:28; Dan. 6:10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715000"/>
            <a:ext cx="76962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choices we make are cumulative; the actions we take influence the next choice we make.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029791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2</a:t>
            </a:r>
            <a:r>
              <a:rPr lang="en-US" sz="3200" dirty="0" smtClean="0"/>
              <a:t>. The decisions we make push 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412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We’re the product of the decisions we make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78" y="3124200"/>
            <a:ext cx="7620000" cy="1752600"/>
          </a:xfrm>
        </p:spPr>
        <p:txBody>
          <a:bodyPr/>
          <a:lstStyle/>
          <a:p>
            <a:r>
              <a:rPr lang="en-US" dirty="0" smtClean="0"/>
              <a:t>John 18:1-5; Acts 1:16-19</a:t>
            </a:r>
          </a:p>
          <a:p>
            <a:r>
              <a:rPr lang="en-US" dirty="0" smtClean="0"/>
              <a:t>John 18:15-17, 25-27; Acts 1:15; 2:14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715000"/>
            <a:ext cx="76962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“The gospel: forgiveness of the past, peace for the present, hope for the future.”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029791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2</a:t>
            </a:r>
            <a:r>
              <a:rPr lang="en-US" sz="3200" dirty="0" smtClean="0"/>
              <a:t>. The decisions we make push us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526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3. Wrong decisions can be made right/worse</a:t>
            </a:r>
          </a:p>
        </p:txBody>
      </p:sp>
    </p:spTree>
    <p:extLst>
      <p:ext uri="{BB962C8B-B14F-4D97-AF65-F5344CB8AC3E}">
        <p14:creationId xmlns:p14="http://schemas.microsoft.com/office/powerpoint/2010/main" val="26868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We’re the product of the decisions we make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3886200"/>
            <a:ext cx="7620000" cy="1752600"/>
          </a:xfrm>
        </p:spPr>
        <p:txBody>
          <a:bodyPr/>
          <a:lstStyle/>
          <a:p>
            <a:r>
              <a:rPr lang="en-US" dirty="0" smtClean="0"/>
              <a:t>Phil. 2:12-14; 4:13; Rom. 1:18-32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715000"/>
            <a:ext cx="76962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God does not require the impossible. Maybe the seemingly impossible, but we can do so with faith and strength in Him.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029791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2</a:t>
            </a:r>
            <a:r>
              <a:rPr lang="en-US" sz="3200" dirty="0" smtClean="0"/>
              <a:t>. The decisions we make push us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526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3. Wrong decisions can be made right/worse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5146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4</a:t>
            </a:r>
            <a:r>
              <a:rPr lang="en-US" sz="3200" dirty="0" smtClean="0"/>
              <a:t>. It takes persistence to be righteous</a:t>
            </a:r>
          </a:p>
        </p:txBody>
      </p:sp>
    </p:spTree>
    <p:extLst>
      <p:ext uri="{BB962C8B-B14F-4D97-AF65-F5344CB8AC3E}">
        <p14:creationId xmlns:p14="http://schemas.microsoft.com/office/powerpoint/2010/main" val="212134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We’re the product of the decisions we make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029791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2</a:t>
            </a:r>
            <a:r>
              <a:rPr lang="en-US" sz="3200" dirty="0" smtClean="0"/>
              <a:t>. The decisions we make push us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7526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3. Wrong decisions can be made right/worse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5146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4</a:t>
            </a:r>
            <a:r>
              <a:rPr lang="en-US" sz="3200" dirty="0" smtClean="0"/>
              <a:t>. It takes persistence to be righteous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114800"/>
            <a:ext cx="7696200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Our lives are not judged by momentary heights of greatness, but rather our daily strivings in making Godly decisions!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615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268</TotalTime>
  <Words>313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PowerPoint Presentation</vt:lpstr>
      <vt:lpstr>“You will never change your life until you change something you do daily.  The secret of success is found in your daily routine.”</vt:lpstr>
      <vt:lpstr>Choices &amp; Decisions</vt:lpstr>
      <vt:lpstr>1. We’re the product of the decisions we make</vt:lpstr>
      <vt:lpstr>1. We’re the product of the decisions we make</vt:lpstr>
      <vt:lpstr>1. We’re the product of the decisions we make</vt:lpstr>
      <vt:lpstr>1. We’re the product of the decisions we make</vt:lpstr>
      <vt:lpstr>1. We’re the product of the decisions we make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will never change your life until you change something you do daily.  The secret of success is found in your daily routine.”</dc:title>
  <dc:creator>Kenney R Lee</dc:creator>
  <cp:lastModifiedBy>Owner</cp:lastModifiedBy>
  <cp:revision>14</cp:revision>
  <dcterms:created xsi:type="dcterms:W3CDTF">2012-10-20T17:54:01Z</dcterms:created>
  <dcterms:modified xsi:type="dcterms:W3CDTF">2012-12-31T16:20:06Z</dcterms:modified>
</cp:coreProperties>
</file>