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1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4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1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1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8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1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D594-A23E-4A45-BADA-9AF5C834A4B9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6664-8917-4ECE-93B0-5685081DD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58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Attending to Our Salvation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4572000" cy="6858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85000"/>
                    </a:schemeClr>
                  </a:outerShdw>
                </a:effectLst>
              </a:rPr>
              <a:t>Hebrews 2:1-4</a:t>
            </a:r>
            <a:endParaRPr 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accent2">
                    <a:lumMod val="50000"/>
                    <a:alpha val="8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40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543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Attending to Our Salvation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934200" cy="2895600"/>
          </a:xfrm>
          <a:ln w="31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tIns="0" anchor="ctr" anchorCtr="1"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2:3,4</a:t>
            </a:r>
            <a:r>
              <a:rPr lang="en-US" dirty="0" smtClean="0"/>
              <a:t> – Solid foundation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2:2,3</a:t>
            </a:r>
            <a:r>
              <a:rPr lang="en-US" dirty="0" smtClean="0"/>
              <a:t> – Not escape if “neglect”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2:1</a:t>
            </a:r>
            <a:r>
              <a:rPr lang="en-US" dirty="0" smtClean="0"/>
              <a:t> – </a:t>
            </a:r>
            <a:r>
              <a:rPr lang="en-US" dirty="0"/>
              <a:t>C</a:t>
            </a:r>
            <a:r>
              <a:rPr lang="en-US" dirty="0" smtClean="0"/>
              <a:t>lose attention not to drift</a:t>
            </a:r>
          </a:p>
        </p:txBody>
      </p:sp>
    </p:spTree>
    <p:extLst>
      <p:ext uri="{BB962C8B-B14F-4D97-AF65-F5344CB8AC3E}">
        <p14:creationId xmlns:p14="http://schemas.microsoft.com/office/powerpoint/2010/main" val="124966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58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ordPoin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Attending to Our Salvation</vt:lpstr>
      <vt:lpstr>Attending to Our Salvation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</dc:creator>
  <cp:lastModifiedBy>Owner</cp:lastModifiedBy>
  <cp:revision>8</cp:revision>
  <dcterms:created xsi:type="dcterms:W3CDTF">2012-11-19T05:38:41Z</dcterms:created>
  <dcterms:modified xsi:type="dcterms:W3CDTF">2013-03-18T19:47:05Z</dcterms:modified>
</cp:coreProperties>
</file>