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193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09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3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2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738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76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912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9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07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17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7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600200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51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4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 of the Cross </a:t>
            </a:r>
            <a:br>
              <a:rPr lang="en-US" dirty="0" smtClean="0"/>
            </a:br>
            <a:r>
              <a:rPr lang="en-US" dirty="0" smtClean="0"/>
              <a:t>is a Just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1:13</a:t>
            </a:r>
          </a:p>
          <a:p>
            <a:r>
              <a:rPr lang="en-US" dirty="0" smtClean="0"/>
              <a:t>Genesis 2:16–17</a:t>
            </a:r>
          </a:p>
          <a:p>
            <a:r>
              <a:rPr lang="en-US" dirty="0" smtClean="0"/>
              <a:t>Romans 6:23</a:t>
            </a:r>
          </a:p>
          <a:p>
            <a:r>
              <a:rPr lang="en-US" dirty="0" smtClean="0"/>
              <a:t>Christ died for our sins.</a:t>
            </a:r>
          </a:p>
          <a:p>
            <a:pPr lvl="1"/>
            <a:r>
              <a:rPr lang="en-US" dirty="0" smtClean="0"/>
              <a:t>1 Corinthians 15:3–4; Galatians 1:3–4; 1 Peter 2:24; 1 John 2:1–2; 1 John 4:10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9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 of the Cross</a:t>
            </a:r>
            <a:br>
              <a:rPr lang="en-US" dirty="0" smtClean="0"/>
            </a:br>
            <a:r>
              <a:rPr lang="en-US" dirty="0" smtClean="0"/>
              <a:t>is a Loving God.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“God is Love”</a:t>
            </a:r>
          </a:p>
          <a:p>
            <a:pPr lvl="1"/>
            <a:r>
              <a:rPr lang="en-US" dirty="0" smtClean="0"/>
              <a:t>1 John 4: 8, 16</a:t>
            </a:r>
          </a:p>
          <a:p>
            <a:r>
              <a:rPr lang="en-US" dirty="0" smtClean="0"/>
              <a:t>Romans 3:21–26</a:t>
            </a:r>
          </a:p>
          <a:p>
            <a:r>
              <a:rPr lang="en-US" dirty="0" smtClean="0"/>
              <a:t>John 3:16</a:t>
            </a:r>
          </a:p>
          <a:p>
            <a:r>
              <a:rPr lang="en-US" dirty="0" smtClean="0"/>
              <a:t>Romans 5:7–8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8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 of the Cross is a Wise and Powerful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1:18–25</a:t>
            </a:r>
          </a:p>
          <a:p>
            <a:r>
              <a:rPr lang="en-US" dirty="0" smtClean="0"/>
              <a:t>Colossians 1:13–14</a:t>
            </a:r>
          </a:p>
          <a:p>
            <a:r>
              <a:rPr lang="en-US" smtClean="0"/>
              <a:t>Hebrews 2:14–15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3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05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The God of the Cross  is a Just God.</vt:lpstr>
      <vt:lpstr>The God of the Cross is a Loving God.  </vt:lpstr>
      <vt:lpstr>The God of the Cross is a Wise and Powerful God.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</cp:revision>
  <dcterms:created xsi:type="dcterms:W3CDTF">2013-08-25T11:28:07Z</dcterms:created>
  <dcterms:modified xsi:type="dcterms:W3CDTF">2013-08-25T11:37:30Z</dcterms:modified>
</cp:coreProperties>
</file>