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193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09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3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2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738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76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912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9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07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17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7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600200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0532-33C7-4F32-9786-60E5BFC044D1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19E8-21A3-4C7C-9F99-311403E3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5100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4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No, I’ve never heard of Him.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17</a:t>
            </a:r>
          </a:p>
          <a:p>
            <a:r>
              <a:rPr lang="en-US" dirty="0" smtClean="0"/>
              <a:t>Start with “In the beginning God…” (Genesis 1:1)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9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I’ve heard of Him…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1:19–23</a:t>
            </a:r>
          </a:p>
          <a:p>
            <a:r>
              <a:rPr lang="en-US" dirty="0" smtClean="0"/>
              <a:t>Romans 10:16–19</a:t>
            </a:r>
          </a:p>
          <a:p>
            <a:r>
              <a:rPr lang="en-US" dirty="0" smtClean="0"/>
              <a:t>1 Corinthians 2:10–13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4283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I’ve met Him…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2:19</a:t>
            </a:r>
          </a:p>
          <a:p>
            <a:r>
              <a:rPr lang="en-US" dirty="0" smtClean="0"/>
              <a:t>Luke 15:11–32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8800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 know Him. He’s an associate of mine…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10:38–42</a:t>
            </a:r>
          </a:p>
          <a:p>
            <a:r>
              <a:rPr lang="en-US" dirty="0" smtClean="0"/>
              <a:t>Galatians 2:20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557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He’s a great friend… I haven’t talked to Him lately.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Revelation 2:4</a:t>
            </a:r>
          </a:p>
          <a:p>
            <a:r>
              <a:rPr lang="en-US" dirty="0" smtClean="0"/>
              <a:t>Jeremiah 2:2–3</a:t>
            </a:r>
          </a:p>
          <a:p>
            <a:r>
              <a:rPr lang="en-US" dirty="0" smtClean="0"/>
              <a:t>Revelation 2:5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460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We’re good friends!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2:23</a:t>
            </a:r>
            <a:br>
              <a:rPr lang="en-US" dirty="0" smtClean="0"/>
            </a:br>
            <a:r>
              <a:rPr lang="en-US" dirty="0" smtClean="0"/>
              <a:t>2 Chronicles 20:7</a:t>
            </a:r>
            <a:br>
              <a:rPr lang="en-US" dirty="0" smtClean="0"/>
            </a:br>
            <a:r>
              <a:rPr lang="en-US" dirty="0" smtClean="0"/>
              <a:t>Isaiah 41:8</a:t>
            </a:r>
          </a:p>
          <a:p>
            <a:r>
              <a:rPr lang="en-US" dirty="0" smtClean="0"/>
              <a:t>Proverbs 17:17; 18:24</a:t>
            </a:r>
            <a:br>
              <a:rPr lang="en-US" dirty="0" smtClean="0"/>
            </a:br>
            <a:r>
              <a:rPr lang="en-US" dirty="0" smtClean="0"/>
              <a:t>2 Timothy 4:16–17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66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05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No, I’ve never heard of Him.</vt:lpstr>
      <vt:lpstr>I’ve heard of Him…</vt:lpstr>
      <vt:lpstr>I’ve met Him…</vt:lpstr>
      <vt:lpstr>I know Him. He’s an associate of mine…</vt:lpstr>
      <vt:lpstr>He’s a great friend… I haven’t talked to Him lately.</vt:lpstr>
      <vt:lpstr>We’re good friends!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2013-08-25T11:28:07Z</dcterms:created>
  <dcterms:modified xsi:type="dcterms:W3CDTF">2013-08-25T11:44:07Z</dcterms:modified>
</cp:coreProperties>
</file>