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193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099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935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0295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3738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9761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7912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791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078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8175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27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600200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65100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8478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not like 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1:22–25</a:t>
            </a:r>
          </a:p>
          <a:p>
            <a:r>
              <a:rPr lang="en-US" dirty="0" smtClean="0"/>
              <a:t>Genesis 1:26</a:t>
            </a:r>
          </a:p>
          <a:p>
            <a:r>
              <a:rPr lang="en-US" dirty="0" smtClean="0"/>
              <a:t>Isaiah 40:25–28</a:t>
            </a:r>
          </a:p>
          <a:p>
            <a:r>
              <a:rPr lang="en-US" dirty="0" smtClean="0"/>
              <a:t>Psalm 46:10</a:t>
            </a:r>
          </a:p>
          <a:p>
            <a:r>
              <a:rPr lang="en-US" dirty="0" smtClean="0"/>
              <a:t>Romans 11:33–36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298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reduce God to manageable terms.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1:21–23</a:t>
            </a:r>
          </a:p>
          <a:p>
            <a:r>
              <a:rPr lang="en-US" dirty="0" smtClean="0"/>
              <a:t>Exodus 32:1–6</a:t>
            </a:r>
          </a:p>
          <a:p>
            <a:r>
              <a:rPr lang="en-US" dirty="0" smtClean="0"/>
              <a:t>John 16:33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8070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can only be known as He reveals Himself.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nature…</a:t>
            </a:r>
          </a:p>
          <a:p>
            <a:pPr lvl="1"/>
            <a:r>
              <a:rPr lang="en-US" dirty="0" smtClean="0"/>
              <a:t>Psalm 19:1–6; Romans 1:20</a:t>
            </a:r>
          </a:p>
          <a:p>
            <a:r>
              <a:rPr lang="en-US" dirty="0" smtClean="0"/>
              <a:t>Through His Word…</a:t>
            </a:r>
          </a:p>
          <a:p>
            <a:pPr lvl="1"/>
            <a:r>
              <a:rPr lang="en-US" dirty="0" smtClean="0"/>
              <a:t>Psalm 19:7–11; </a:t>
            </a:r>
            <a:br>
              <a:rPr lang="en-US" dirty="0" smtClean="0"/>
            </a:br>
            <a:r>
              <a:rPr lang="en-US" dirty="0" smtClean="0"/>
              <a:t>2 Timothy 3:16–17</a:t>
            </a:r>
          </a:p>
          <a:p>
            <a:r>
              <a:rPr lang="en-US" dirty="0" smtClean="0"/>
              <a:t>Through His Son…</a:t>
            </a:r>
          </a:p>
          <a:p>
            <a:pPr lvl="1"/>
            <a:r>
              <a:rPr lang="en-US" smtClean="0"/>
              <a:t>John 1:1–3, 14; 5:39–40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110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0521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God is not like us.</vt:lpstr>
      <vt:lpstr>We reduce God to manageable terms.</vt:lpstr>
      <vt:lpstr>God can only be known as He reveals Himself.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</cp:revision>
  <dcterms:created xsi:type="dcterms:W3CDTF">2013-08-25T11:28:07Z</dcterms:created>
  <dcterms:modified xsi:type="dcterms:W3CDTF">2013-08-25T11:48:55Z</dcterms:modified>
</cp:coreProperties>
</file>