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7" r:id="rId2"/>
    <p:sldId id="267" r:id="rId3"/>
    <p:sldId id="261" r:id="rId4"/>
    <p:sldId id="263" r:id="rId5"/>
    <p:sldId id="266" r:id="rId6"/>
    <p:sldId id="265" r:id="rId7"/>
    <p:sldId id="264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E983-5481-4BFC-9063-F5D2D6774BF6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952C3-ED49-46FF-A996-A1BED8130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71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5625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0080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939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715000" cy="9906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5715000" cy="4648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9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8839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716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9060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3928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607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3144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7479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715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905000"/>
            <a:ext cx="5715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A1B5-9E5C-4FF2-B356-8A1DB753D03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6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2275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765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anyone want a relationship with God?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scholars reject the idea of God.</a:t>
            </a:r>
          </a:p>
          <a:p>
            <a:r>
              <a:rPr lang="en-US" dirty="0" smtClean="0"/>
              <a:t>Deist accept God but don’t see the need for a relationship with Him.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641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Wants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Isaiah 41:8–10; 43:3–5</a:t>
            </a:r>
          </a:p>
          <a:p>
            <a:r>
              <a:rPr lang="en-US" dirty="0"/>
              <a:t>Jeremiah 1:4–8; 17–19; 15:19–21; 42:9–12; 46:27–28</a:t>
            </a:r>
          </a:p>
          <a:p>
            <a:r>
              <a:rPr lang="en-US" dirty="0"/>
              <a:t>Haggai 1:12–13; 2:2–4</a:t>
            </a:r>
          </a:p>
        </p:txBody>
      </p:sp>
    </p:spTree>
    <p:extLst>
      <p:ext uri="{BB962C8B-B14F-4D97-AF65-F5344CB8AC3E}">
        <p14:creationId xmlns:p14="http://schemas.microsoft.com/office/powerpoint/2010/main" val="33223742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770"/>
            <a:ext cx="5105400" cy="679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0891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66800"/>
            <a:ext cx="958512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632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Choose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Amos 6:4–8</a:t>
            </a:r>
          </a:p>
          <a:p>
            <a:r>
              <a:rPr lang="en-US" dirty="0"/>
              <a:t>James 4:7–8</a:t>
            </a:r>
          </a:p>
          <a:p>
            <a:r>
              <a:rPr lang="en-US" dirty="0"/>
              <a:t>John 14:6–7</a:t>
            </a:r>
          </a:p>
          <a:p>
            <a:r>
              <a:rPr lang="en-US" dirty="0"/>
              <a:t>Matthew 1:23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19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769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66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Why should anyone want a relationship with God?</vt:lpstr>
      <vt:lpstr>God Wants You.</vt:lpstr>
      <vt:lpstr>PowerPoint Presentation</vt:lpstr>
      <vt:lpstr>PowerPoint Presentation</vt:lpstr>
      <vt:lpstr>We Must Choose God.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17:22–23</dc:title>
  <dc:creator>Owner</dc:creator>
  <cp:lastModifiedBy>Owner</cp:lastModifiedBy>
  <cp:revision>7</cp:revision>
  <dcterms:created xsi:type="dcterms:W3CDTF">2011-01-22T21:47:20Z</dcterms:created>
  <dcterms:modified xsi:type="dcterms:W3CDTF">2013-08-26T16:56:42Z</dcterms:modified>
</cp:coreProperties>
</file>