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812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061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24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1A0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E1A0A"/>
                </a:solidFill>
              </a:defRPr>
            </a:lvl1pPr>
            <a:lvl2pPr>
              <a:defRPr>
                <a:solidFill>
                  <a:srgbClr val="3E1A0A"/>
                </a:solidFill>
              </a:defRPr>
            </a:lvl2pPr>
            <a:lvl3pPr>
              <a:defRPr>
                <a:solidFill>
                  <a:srgbClr val="3E1A0A"/>
                </a:solidFill>
              </a:defRPr>
            </a:lvl3pPr>
            <a:lvl4pPr>
              <a:defRPr>
                <a:solidFill>
                  <a:srgbClr val="3E1A0A"/>
                </a:solidFill>
              </a:defRPr>
            </a:lvl4pPr>
            <a:lvl5pPr>
              <a:defRPr>
                <a:solidFill>
                  <a:srgbClr val="3E1A0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54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7736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049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873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730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541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636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002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B670-E450-454E-9206-96F8E512574B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9A15C-B5B9-4384-B904-3143DD94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E1A0A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3E1A0A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3E1A0A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3E1A0A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3E1A0A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3E1A0A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06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945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944562"/>
          </a:xfrm>
        </p:spPr>
        <p:txBody>
          <a:bodyPr/>
          <a:lstStyle/>
          <a:p>
            <a:r>
              <a:rPr lang="en-US" dirty="0" smtClean="0"/>
              <a:t>The Father…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5715000" cy="4754563"/>
          </a:xfrm>
        </p:spPr>
        <p:txBody>
          <a:bodyPr/>
          <a:lstStyle/>
          <a:p>
            <a:r>
              <a:rPr lang="en-US" dirty="0" smtClean="0"/>
              <a:t>The request of the son. </a:t>
            </a:r>
          </a:p>
          <a:p>
            <a:r>
              <a:rPr lang="en-US" dirty="0" smtClean="0"/>
              <a:t>The departure of the son.</a:t>
            </a:r>
          </a:p>
          <a:p>
            <a:r>
              <a:rPr lang="en-US" dirty="0" smtClean="0"/>
              <a:t>The father looked for his son’s return.</a:t>
            </a:r>
          </a:p>
          <a:p>
            <a:pPr lvl="1"/>
            <a:r>
              <a:rPr lang="en-US" dirty="0" smtClean="0"/>
              <a:t>He sympathizes.</a:t>
            </a:r>
          </a:p>
          <a:p>
            <a:pPr lvl="1"/>
            <a:r>
              <a:rPr lang="en-US" dirty="0" smtClean="0"/>
              <a:t>He runs.</a:t>
            </a:r>
          </a:p>
          <a:p>
            <a:pPr lvl="1"/>
            <a:r>
              <a:rPr lang="en-US" dirty="0" smtClean="0"/>
              <a:t>He embraces.</a:t>
            </a:r>
          </a:p>
          <a:p>
            <a:pPr lvl="1"/>
            <a:r>
              <a:rPr lang="en-US" dirty="0" smtClean="0"/>
              <a:t>He kisses the son.</a:t>
            </a:r>
          </a:p>
        </p:txBody>
      </p:sp>
    </p:spTree>
    <p:extLst>
      <p:ext uri="{BB962C8B-B14F-4D97-AF65-F5344CB8AC3E}">
        <p14:creationId xmlns:p14="http://schemas.microsoft.com/office/powerpoint/2010/main" val="3788310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Father?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is. </a:t>
            </a:r>
          </a:p>
          <a:p>
            <a:r>
              <a:rPr lang="en-US" dirty="0" smtClean="0"/>
              <a:t>Luke 15:1–2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06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is love.</a:t>
            </a:r>
          </a:p>
          <a:p>
            <a:r>
              <a:rPr lang="en-US" dirty="0" smtClean="0"/>
              <a:t>God wants us to come home.</a:t>
            </a:r>
          </a:p>
          <a:p>
            <a:r>
              <a:rPr lang="en-US" dirty="0" smtClean="0"/>
              <a:t>God accepts those who return. </a:t>
            </a:r>
          </a:p>
          <a:p>
            <a:r>
              <a:rPr lang="en-US" dirty="0" smtClean="0"/>
              <a:t>God is just. </a:t>
            </a:r>
          </a:p>
          <a:p>
            <a:r>
              <a:rPr lang="en-US" dirty="0" smtClean="0"/>
              <a:t>God rejoices over those who return.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810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61992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79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The Father…</vt:lpstr>
      <vt:lpstr>Who is the Father?</vt:lpstr>
      <vt:lpstr>What we learn…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2012-03-18T11:39:00Z</dcterms:created>
  <dcterms:modified xsi:type="dcterms:W3CDTF">2013-08-27T21:33:47Z</dcterms:modified>
</cp:coreProperties>
</file>