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292-16FF-4809-AD5F-DDAED46420F5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C92-736E-43E5-A07C-1F8F91A8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6663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292-16FF-4809-AD5F-DDAED46420F5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C92-736E-43E5-A07C-1F8F91A8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2149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292-16FF-4809-AD5F-DDAED46420F5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C92-736E-43E5-A07C-1F8F91A8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7324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292-16FF-4809-AD5F-DDAED46420F5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C92-736E-43E5-A07C-1F8F91A8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487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292-16FF-4809-AD5F-DDAED46420F5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C92-736E-43E5-A07C-1F8F91A8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3241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292-16FF-4809-AD5F-DDAED46420F5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C92-736E-43E5-A07C-1F8F91A8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1447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292-16FF-4809-AD5F-DDAED46420F5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C92-736E-43E5-A07C-1F8F91A8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996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292-16FF-4809-AD5F-DDAED46420F5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C92-736E-43E5-A07C-1F8F91A8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8279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292-16FF-4809-AD5F-DDAED46420F5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C92-736E-43E5-A07C-1F8F91A8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0586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292-16FF-4809-AD5F-DDAED46420F5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C92-736E-43E5-A07C-1F8F91A8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1085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1292-16FF-4809-AD5F-DDAED46420F5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C92-736E-43E5-A07C-1F8F91A8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783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600200"/>
            <a:ext cx="5867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A1292-16FF-4809-AD5F-DDAED46420F5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23C92-736E-43E5-A07C-1F8F91A81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422100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422100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422100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422100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422100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422100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8888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289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spiritual adultery?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4:1–7</a:t>
            </a:r>
          </a:p>
          <a:p>
            <a:r>
              <a:rPr lang="en-US" dirty="0" smtClean="0"/>
              <a:t>We are the bride.</a:t>
            </a:r>
          </a:p>
          <a:p>
            <a:pPr lvl="1"/>
            <a:r>
              <a:rPr lang="en-US" dirty="0" smtClean="0"/>
              <a:t>Jeremiah 3:8</a:t>
            </a:r>
            <a:br>
              <a:rPr lang="en-US" dirty="0" smtClean="0"/>
            </a:br>
            <a:r>
              <a:rPr lang="en-US" dirty="0" smtClean="0"/>
              <a:t>Hosea 1:2</a:t>
            </a:r>
            <a:br>
              <a:rPr lang="en-US" dirty="0" smtClean="0"/>
            </a:br>
            <a:r>
              <a:rPr lang="en-US" dirty="0" smtClean="0"/>
              <a:t>Ephesians 5:25–27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273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</a:t>
            </a:r>
            <a:r>
              <a:rPr lang="en-US" dirty="0" err="1" smtClean="0"/>
              <a:t>Cheatin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Cheatin</a:t>
            </a:r>
            <a:r>
              <a:rPr lang="en-US" dirty="0" smtClean="0"/>
              <a:t>’ with the devil (v. 7).</a:t>
            </a:r>
          </a:p>
          <a:p>
            <a:r>
              <a:rPr lang="en-US" dirty="0" err="1" smtClean="0"/>
              <a:t>Cheatin</a:t>
            </a:r>
            <a:r>
              <a:rPr lang="en-US" dirty="0" smtClean="0"/>
              <a:t>’ with the world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v. 4).</a:t>
            </a:r>
          </a:p>
          <a:p>
            <a:r>
              <a:rPr lang="en-US" dirty="0" err="1" smtClean="0"/>
              <a:t>Cheatin</a:t>
            </a:r>
            <a:r>
              <a:rPr lang="en-US" dirty="0" smtClean="0"/>
              <a:t>’ by yourself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vv. 1–3).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81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Near to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 the devil (v. 7).</a:t>
            </a:r>
          </a:p>
          <a:p>
            <a:r>
              <a:rPr lang="en-US" dirty="0" smtClean="0"/>
              <a:t>Cleanse your hands (v. 8).</a:t>
            </a:r>
          </a:p>
          <a:p>
            <a:r>
              <a:rPr lang="en-US" dirty="0" smtClean="0"/>
              <a:t>Purify your hearts (v. 8).</a:t>
            </a:r>
          </a:p>
          <a:p>
            <a:r>
              <a:rPr lang="en-US" dirty="0" smtClean="0"/>
              <a:t>Humble yourself (v. 10).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155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8304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67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What is spiritual adultery?</vt:lpstr>
      <vt:lpstr>Stop Cheatin’</vt:lpstr>
      <vt:lpstr>Draw Near to God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4:7–8</dc:title>
  <dc:creator>Owner</dc:creator>
  <cp:lastModifiedBy>Owner</cp:lastModifiedBy>
  <cp:revision>3</cp:revision>
  <dcterms:created xsi:type="dcterms:W3CDTF">2011-05-20T21:14:41Z</dcterms:created>
  <dcterms:modified xsi:type="dcterms:W3CDTF">2013-08-28T19:47:33Z</dcterms:modified>
</cp:coreProperties>
</file>