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6" r:id="rId4"/>
    <p:sldId id="265" r:id="rId5"/>
    <p:sldId id="267" r:id="rId6"/>
    <p:sldId id="26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7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E983-5481-4BFC-9063-F5D2D6774BF6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952C3-ED49-46FF-A996-A1BED8130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EB12-4C4C-433C-98AB-936E1C5A47C5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8A02-2C21-44A5-8F32-5167B9F8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8A02-2C21-44A5-8F32-5167B9F85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8A02-2C21-44A5-8F32-5167B9F855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8A02-2C21-44A5-8F32-5167B9F85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8A02-2C21-44A5-8F32-5167B9F855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625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080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93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98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839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716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060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28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0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314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47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76400"/>
            <a:ext cx="5867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A1B5-9E5C-4FF2-B356-8A1DB753D030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F52A-E845-4CBC-8C98-3B4136A1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2210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27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83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 in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</a:t>
            </a:r>
            <a:r>
              <a:rPr lang="en-US" dirty="0" smtClean="0"/>
              <a:t>11:1–3</a:t>
            </a:r>
          </a:p>
          <a:p>
            <a:r>
              <a:rPr lang="en-US" dirty="0" smtClean="0"/>
              <a:t>James </a:t>
            </a:r>
            <a:r>
              <a:rPr lang="en-US" dirty="0"/>
              <a:t>2:19–24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1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trust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2:19–24</a:t>
            </a:r>
          </a:p>
          <a:p>
            <a:r>
              <a:rPr lang="en-US" dirty="0" smtClean="0"/>
              <a:t>Genesis </a:t>
            </a:r>
            <a:r>
              <a:rPr lang="en-US" dirty="0"/>
              <a:t>2:1–4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788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faith is active.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James 2:21–23</a:t>
            </a:r>
          </a:p>
          <a:p>
            <a:r>
              <a:rPr lang="fr-FR" dirty="0" smtClean="0"/>
              <a:t>James </a:t>
            </a:r>
            <a:r>
              <a:rPr lang="fr-FR" dirty="0"/>
              <a:t>2:14–17, </a:t>
            </a:r>
            <a:r>
              <a:rPr lang="fr-FR" dirty="0" smtClean="0"/>
              <a:t>26</a:t>
            </a:r>
          </a:p>
          <a:p>
            <a:r>
              <a:rPr lang="en-US" dirty="0" smtClean="0"/>
              <a:t>John </a:t>
            </a:r>
            <a:r>
              <a:rPr lang="en-US" dirty="0"/>
              <a:t>13:34–35; 1 John 2:3–5</a:t>
            </a:r>
          </a:p>
          <a:p>
            <a:endParaRPr lang="fr-FR" b="0" baseline="30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0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willing to sacrifice.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Hebrews </a:t>
            </a:r>
            <a:r>
              <a:rPr lang="nl-NL" dirty="0"/>
              <a:t>11:17</a:t>
            </a:r>
          </a:p>
          <a:p>
            <a:r>
              <a:rPr lang="nl-NL" dirty="0" smtClean="0"/>
              <a:t>Romans </a:t>
            </a:r>
            <a:r>
              <a:rPr lang="nl-NL" dirty="0"/>
              <a:t>12:1</a:t>
            </a:r>
          </a:p>
          <a:p>
            <a:pPr marL="0" indent="0">
              <a:buNone/>
            </a:pPr>
            <a:endParaRPr lang="fr-FR" b="0" baseline="30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7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769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</Words>
  <Application>Microsoft Office PowerPoint</Application>
  <PresentationFormat>On-screen Show (4:3)</PresentationFormat>
  <Paragraphs>17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I believe in God.</vt:lpstr>
      <vt:lpstr>I trust God.</vt:lpstr>
      <vt:lpstr>My faith is active.</vt:lpstr>
      <vt:lpstr>I am willing to sacrifice.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17:22–23</dc:title>
  <dc:creator>Owner</dc:creator>
  <cp:lastModifiedBy>Owner</cp:lastModifiedBy>
  <cp:revision>10</cp:revision>
  <dcterms:created xsi:type="dcterms:W3CDTF">2011-01-22T21:47:20Z</dcterms:created>
  <dcterms:modified xsi:type="dcterms:W3CDTF">2013-08-30T20:24:44Z</dcterms:modified>
</cp:coreProperties>
</file>