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0" r:id="rId1"/>
  </p:sldMasterIdLst>
  <p:notesMasterIdLst>
    <p:notesMasterId r:id="rId39"/>
  </p:notesMasterIdLst>
  <p:sldIdLst>
    <p:sldId id="256" r:id="rId2"/>
    <p:sldId id="257" r:id="rId3"/>
    <p:sldId id="258" r:id="rId4"/>
    <p:sldId id="259" r:id="rId5"/>
    <p:sldId id="260" r:id="rId6"/>
    <p:sldId id="261" r:id="rId7"/>
    <p:sldId id="262" r:id="rId8"/>
    <p:sldId id="288" r:id="rId9"/>
    <p:sldId id="264" r:id="rId10"/>
    <p:sldId id="265" r:id="rId11"/>
    <p:sldId id="266" r:id="rId12"/>
    <p:sldId id="267" r:id="rId13"/>
    <p:sldId id="268" r:id="rId14"/>
    <p:sldId id="269" r:id="rId15"/>
    <p:sldId id="270" r:id="rId16"/>
    <p:sldId id="271" r:id="rId17"/>
    <p:sldId id="289" r:id="rId18"/>
    <p:sldId id="291" r:id="rId19"/>
    <p:sldId id="274" r:id="rId20"/>
    <p:sldId id="293" r:id="rId21"/>
    <p:sldId id="292" r:id="rId22"/>
    <p:sldId id="294" r:id="rId23"/>
    <p:sldId id="276" r:id="rId24"/>
    <p:sldId id="295" r:id="rId25"/>
    <p:sldId id="296" r:id="rId26"/>
    <p:sldId id="297" r:id="rId27"/>
    <p:sldId id="298" r:id="rId28"/>
    <p:sldId id="299" r:id="rId29"/>
    <p:sldId id="305" r:id="rId30"/>
    <p:sldId id="300" r:id="rId31"/>
    <p:sldId id="308" r:id="rId32"/>
    <p:sldId id="309" r:id="rId33"/>
    <p:sldId id="301" r:id="rId34"/>
    <p:sldId id="302" r:id="rId35"/>
    <p:sldId id="304" r:id="rId36"/>
    <p:sldId id="306" r:id="rId37"/>
    <p:sldId id="287" r:id="rId38"/>
  </p:sldIdLst>
  <p:sldSz cx="9144000" cy="6858000" type="screen4x3"/>
  <p:notesSz cx="6858000" cy="9144000"/>
  <p:defaultTextStyle>
    <a:lvl1pPr marL="40639" marR="40639" defTabSz="457200">
      <a:defRPr sz="2400">
        <a:uFill>
          <a:solidFill/>
        </a:uFill>
        <a:latin typeface="Arial"/>
        <a:ea typeface="Arial"/>
        <a:cs typeface="Arial"/>
        <a:sym typeface="Arial"/>
      </a:defRPr>
    </a:lvl1pPr>
    <a:lvl2pPr marL="40639" marR="40639" indent="342900" defTabSz="457200">
      <a:defRPr sz="2400">
        <a:uFill>
          <a:solidFill/>
        </a:uFill>
        <a:latin typeface="Arial"/>
        <a:ea typeface="Arial"/>
        <a:cs typeface="Arial"/>
        <a:sym typeface="Arial"/>
      </a:defRPr>
    </a:lvl2pPr>
    <a:lvl3pPr marL="40639" marR="40639" indent="685800" defTabSz="457200">
      <a:defRPr sz="2400">
        <a:uFill>
          <a:solidFill/>
        </a:uFill>
        <a:latin typeface="Arial"/>
        <a:ea typeface="Arial"/>
        <a:cs typeface="Arial"/>
        <a:sym typeface="Arial"/>
      </a:defRPr>
    </a:lvl3pPr>
    <a:lvl4pPr marL="40639" marR="40639" indent="1028700" defTabSz="457200">
      <a:defRPr sz="2400">
        <a:uFill>
          <a:solidFill/>
        </a:uFill>
        <a:latin typeface="Arial"/>
        <a:ea typeface="Arial"/>
        <a:cs typeface="Arial"/>
        <a:sym typeface="Arial"/>
      </a:defRPr>
    </a:lvl4pPr>
    <a:lvl5pPr marL="40639" marR="40639" indent="1371600" defTabSz="457200">
      <a:defRPr sz="2400">
        <a:uFill>
          <a:solidFill/>
        </a:uFill>
        <a:latin typeface="Arial"/>
        <a:ea typeface="Arial"/>
        <a:cs typeface="Arial"/>
        <a:sym typeface="Arial"/>
      </a:defRPr>
    </a:lvl5pPr>
    <a:lvl6pPr marL="40639" marR="40639" indent="1714500" defTabSz="457200">
      <a:defRPr sz="2400">
        <a:uFill>
          <a:solidFill/>
        </a:uFill>
        <a:latin typeface="Arial"/>
        <a:ea typeface="Arial"/>
        <a:cs typeface="Arial"/>
        <a:sym typeface="Arial"/>
      </a:defRPr>
    </a:lvl6pPr>
    <a:lvl7pPr marL="40639" marR="40639" indent="2057400" defTabSz="457200">
      <a:defRPr sz="2400">
        <a:uFill>
          <a:solidFill/>
        </a:uFill>
        <a:latin typeface="Arial"/>
        <a:ea typeface="Arial"/>
        <a:cs typeface="Arial"/>
        <a:sym typeface="Arial"/>
      </a:defRPr>
    </a:lvl7pPr>
    <a:lvl8pPr marL="40639" marR="40639" indent="2400300" defTabSz="457200">
      <a:defRPr sz="2400">
        <a:uFill>
          <a:solidFill/>
        </a:uFill>
        <a:latin typeface="Arial"/>
        <a:ea typeface="Arial"/>
        <a:cs typeface="Arial"/>
        <a:sym typeface="Arial"/>
      </a:defRPr>
    </a:lvl8pPr>
    <a:lvl9pPr marL="40639" marR="40639" indent="2743200" defTabSz="457200">
      <a:defRPr sz="2400">
        <a:uFill>
          <a:solidFill/>
        </a:u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1A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6" d="100"/>
          <a:sy n="126" d="100"/>
        </p:scale>
        <p:origin x="-3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8" name="Shape 2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006811943"/>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BFECD78-3C8E-49F2-8FAB-59489D168ABB}" type="datetimeFigureOut">
              <a:rPr lang="en-US" smtClean="0"/>
              <a:t>10/18/14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aper">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solidFill>
                  <a:srgbClr val="000000"/>
                </a:solidFill>
                <a:uFillTx/>
              </a:defRPr>
            </a:pPr>
            <a:r>
              <a:rPr sz="4200">
                <a:solidFill>
                  <a:srgbClr val="FAFAFA"/>
                </a:solidFill>
                <a:uFill>
                  <a:solidFill>
                    <a:srgbClr val="FAFAFA"/>
                  </a:solidFill>
                </a:uFill>
              </a:rPr>
              <a:t>Title Text</a:t>
            </a:r>
          </a:p>
        </p:txBody>
      </p:sp>
      <p:sp>
        <p:nvSpPr>
          <p:cNvPr id="7" name="Shape 7"/>
          <p:cNvSpPr>
            <a:spLocks noGrp="1"/>
          </p:cNvSpPr>
          <p:nvPr>
            <p:ph type="body" idx="1"/>
          </p:nvPr>
        </p:nvSpPr>
        <p:spPr>
          <a:prstGeom prst="rect">
            <a:avLst/>
          </a:prstGeom>
        </p:spPr>
        <p:txBody>
          <a:bodyPr/>
          <a:lstStyle>
            <a:lvl2pPr marL="680402" indent="-273050">
              <a:spcBef>
                <a:spcPts val="300"/>
              </a:spcBef>
              <a:buClr>
                <a:srgbClr val="DFA14D"/>
              </a:buClr>
              <a:defRPr sz="2400">
                <a:solidFill>
                  <a:srgbClr val="555E32"/>
                </a:solidFill>
                <a:uFill>
                  <a:solidFill>
                    <a:srgbClr val="555E32"/>
                  </a:solidFill>
                </a:uFill>
              </a:defRPr>
            </a:lvl2pPr>
            <a:lvl3pPr marL="1045527" indent="-228600">
              <a:spcBef>
                <a:spcPts val="300"/>
              </a:spcBef>
              <a:buClr>
                <a:srgbClr val="C18A41"/>
              </a:buClr>
              <a:defRPr sz="2100"/>
            </a:lvl3pPr>
            <a:lvl4pPr marL="1320164" indent="-228600">
              <a:spcBef>
                <a:spcPts val="300"/>
              </a:spcBef>
              <a:buClr>
                <a:srgbClr val="DFA14D"/>
              </a:buClr>
              <a:defRPr sz="1900"/>
            </a:lvl4pPr>
            <a:lvl5pPr marL="1594802" indent="-228600">
              <a:spcBef>
                <a:spcPts val="300"/>
              </a:spcBef>
              <a:buClr>
                <a:srgbClr val="DFA14D"/>
              </a:buClr>
              <a:defRPr sz="1600"/>
            </a:lvl5pPr>
          </a:lstStyle>
          <a:p>
            <a:pPr lvl="0">
              <a:defRPr sz="1800">
                <a:uFillTx/>
              </a:defRPr>
            </a:pPr>
            <a:r>
              <a:rPr sz="2600">
                <a:uFill>
                  <a:solidFill/>
                </a:uFill>
              </a:rPr>
              <a:t>Body Level One</a:t>
            </a:r>
          </a:p>
          <a:p>
            <a:pPr lvl="1">
              <a:defRPr sz="1800">
                <a:solidFill>
                  <a:srgbClr val="000000"/>
                </a:solidFill>
                <a:uFillTx/>
              </a:defRPr>
            </a:pPr>
            <a:r>
              <a:rPr sz="2400">
                <a:solidFill>
                  <a:srgbClr val="555E32"/>
                </a:solidFill>
                <a:uFill>
                  <a:solidFill>
                    <a:srgbClr val="555E32"/>
                  </a:solidFill>
                </a:uFill>
              </a:rPr>
              <a:t>Body Level Two</a:t>
            </a:r>
          </a:p>
          <a:p>
            <a:pPr lvl="2">
              <a:defRPr sz="1800">
                <a:uFillTx/>
              </a:defRPr>
            </a:pPr>
            <a:r>
              <a:rPr sz="2100">
                <a:uFill>
                  <a:solidFill/>
                </a:uFill>
              </a:rPr>
              <a:t>Body Level Three</a:t>
            </a:r>
          </a:p>
          <a:p>
            <a:pPr lvl="3">
              <a:defRPr sz="1800">
                <a:uFillTx/>
              </a:defRPr>
            </a:pPr>
            <a:r>
              <a:rPr sz="1900">
                <a:uFill>
                  <a:solidFill/>
                </a:uFill>
              </a:rPr>
              <a:t>Body Level Four</a:t>
            </a:r>
          </a:p>
          <a:p>
            <a:pPr lvl="4">
              <a:defRPr sz="1800">
                <a:uFillTx/>
              </a:defRPr>
            </a:pPr>
            <a:r>
              <a:rPr sz="1600">
                <a:uFill>
                  <a:solidFill/>
                </a:u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10/18/14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BFECD78-3C8E-49F2-8FAB-59489D168ABB}" type="datetimeFigureOut">
              <a:rPr lang="en-US" smtClean="0"/>
              <a:t>10/18/14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BFECD78-3C8E-49F2-8FAB-59489D168ABB}" type="datetimeFigureOut">
              <a:rPr lang="en-US" smtClean="0"/>
              <a:t>10/18/14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FECD78-3C8E-49F2-8FAB-59489D168ABB}" type="datetimeFigureOut">
              <a:rPr lang="en-US" smtClean="0"/>
              <a:t>10/18/14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BFECD78-3C8E-49F2-8FAB-59489D168ABB}" type="datetimeFigureOut">
              <a:rPr lang="en-US" smtClean="0"/>
              <a:t>10/18/14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lvl="0"/>
            <a:fld id="{86CB4B4D-7CA3-9044-876B-883B54F8677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g"/><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endParaRPr/>
          </a:p>
        </p:txBody>
      </p:sp>
      <p:pic>
        <p:nvPicPr>
          <p:cNvPr id="31" name="image.png"/>
          <p:cNvPicPr/>
          <p:nvPr/>
        </p:nvPicPr>
        <p:blipFill>
          <a:blip r:embed="rId2">
            <a:extLst/>
          </a:blip>
          <a:stretch>
            <a:fillRect/>
          </a:stretch>
        </p:blipFill>
        <p:spPr>
          <a:xfrm>
            <a:off x="-725488" y="-268288"/>
            <a:ext cx="10650539" cy="767556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lanet sizes.jpg"/>
          <p:cNvPicPr/>
          <p:nvPr/>
        </p:nvPicPr>
        <p:blipFill>
          <a:blip r:embed="rId2">
            <a:extLst/>
          </a:blip>
          <a:stretch>
            <a:fillRect/>
          </a:stretch>
        </p:blipFill>
        <p:spPr>
          <a:xfrm>
            <a:off x="976312" y="1404937"/>
            <a:ext cx="7191376" cy="4048126"/>
          </a:xfrm>
          <a:prstGeom prst="rect">
            <a:avLst/>
          </a:prstGeom>
          <a:ln w="12700">
            <a:miter lim="400000"/>
          </a:ln>
        </p:spPr>
      </p:pic>
      <p:sp>
        <p:nvSpPr>
          <p:cNvPr id="4" name="Rectangle 3"/>
          <p:cNvSpPr/>
          <p:nvPr/>
        </p:nvSpPr>
        <p:spPr>
          <a:xfrm>
            <a:off x="0" y="5453063"/>
            <a:ext cx="9144000" cy="8568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 name="Group 1"/>
          <p:cNvGrpSpPr/>
          <p:nvPr/>
        </p:nvGrpSpPr>
        <p:grpSpPr>
          <a:xfrm>
            <a:off x="5689832" y="4221707"/>
            <a:ext cx="1032666" cy="1420054"/>
            <a:chOff x="5689832" y="4221707"/>
            <a:chExt cx="1032666" cy="1420054"/>
          </a:xfrm>
        </p:grpSpPr>
        <p:pic>
          <p:nvPicPr>
            <p:cNvPr id="57" name="Picture 56"/>
            <p:cNvPicPr/>
            <p:nvPr/>
          </p:nvPicPr>
          <p:blipFill>
            <a:blip r:embed="rId3">
              <a:extLst/>
            </a:blip>
            <a:stretch>
              <a:fillRect/>
            </a:stretch>
          </p:blipFill>
          <p:spPr>
            <a:xfrm rot="17587220">
              <a:off x="5496139" y="4415400"/>
              <a:ext cx="1420052" cy="1032666"/>
            </a:xfrm>
            <a:prstGeom prst="rect">
              <a:avLst/>
            </a:prstGeom>
          </p:spPr>
        </p:pic>
        <p:pic>
          <p:nvPicPr>
            <p:cNvPr id="5" name="Picture 4"/>
            <p:cNvPicPr/>
            <p:nvPr/>
          </p:nvPicPr>
          <p:blipFill>
            <a:blip r:embed="rId3">
              <a:extLst/>
            </a:blip>
            <a:stretch>
              <a:fillRect/>
            </a:stretch>
          </p:blipFill>
          <p:spPr>
            <a:xfrm rot="4012780" flipH="1">
              <a:off x="5496139" y="4415402"/>
              <a:ext cx="1420052" cy="103266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lanet sizes2.jpg"/>
          <p:cNvPicPr/>
          <p:nvPr/>
        </p:nvPicPr>
        <p:blipFill>
          <a:blip r:embed="rId2">
            <a:extLst/>
          </a:blip>
          <a:stretch>
            <a:fillRect/>
          </a:stretch>
        </p:blipFill>
        <p:spPr>
          <a:xfrm>
            <a:off x="981075" y="1414462"/>
            <a:ext cx="7181850" cy="4029076"/>
          </a:xfrm>
          <a:prstGeom prst="rect">
            <a:avLst/>
          </a:prstGeom>
          <a:ln w="12700">
            <a:miter lim="400000"/>
          </a:ln>
        </p:spPr>
      </p:pic>
      <p:sp>
        <p:nvSpPr>
          <p:cNvPr id="3" name="Rectangle 2"/>
          <p:cNvSpPr/>
          <p:nvPr/>
        </p:nvSpPr>
        <p:spPr>
          <a:xfrm>
            <a:off x="211656" y="5453063"/>
            <a:ext cx="8932344" cy="8568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lanet sizes3.jpg"/>
          <p:cNvPicPr/>
          <p:nvPr/>
        </p:nvPicPr>
        <p:blipFill>
          <a:blip r:embed="rId2">
            <a:extLst/>
          </a:blip>
          <a:stretch>
            <a:fillRect/>
          </a:stretch>
        </p:blipFill>
        <p:spPr>
          <a:xfrm>
            <a:off x="971550" y="1409700"/>
            <a:ext cx="7200900" cy="4038600"/>
          </a:xfrm>
          <a:prstGeom prst="rect">
            <a:avLst/>
          </a:prstGeom>
          <a:ln w="12700">
            <a:miter lim="400000"/>
          </a:ln>
        </p:spPr>
      </p:pic>
      <p:sp>
        <p:nvSpPr>
          <p:cNvPr id="3" name="Rectangle 2"/>
          <p:cNvSpPr/>
          <p:nvPr/>
        </p:nvSpPr>
        <p:spPr>
          <a:xfrm>
            <a:off x="352758" y="5442983"/>
            <a:ext cx="8617383" cy="8568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Star sizes1.jpg"/>
          <p:cNvPicPr/>
          <p:nvPr/>
        </p:nvPicPr>
        <p:blipFill>
          <a:blip r:embed="rId2">
            <a:extLst/>
          </a:blip>
          <a:stretch>
            <a:fillRect/>
          </a:stretch>
        </p:blipFill>
        <p:spPr>
          <a:xfrm>
            <a:off x="847725" y="823912"/>
            <a:ext cx="7448550" cy="52101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Star sizes 2.jpg"/>
          <p:cNvPicPr/>
          <p:nvPr/>
        </p:nvPicPr>
        <p:blipFill>
          <a:blip r:embed="rId2">
            <a:extLst/>
          </a:blip>
          <a:stretch>
            <a:fillRect/>
          </a:stretch>
        </p:blipFill>
        <p:spPr>
          <a:xfrm>
            <a:off x="847725" y="823912"/>
            <a:ext cx="7448550" cy="52101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85800" y="5003155"/>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vast </a:t>
            </a:r>
            <a:r>
              <a:rPr lang="en-US" dirty="0" smtClean="0">
                <a:latin typeface="Arial"/>
                <a:cs typeface="Arial"/>
              </a:rPr>
              <a:t>Creation</a:t>
            </a:r>
            <a:endParaRPr lang="en-US" dirty="0">
              <a:latin typeface="Arial"/>
              <a:cs typeface="Arial"/>
            </a:endParaRPr>
          </a:p>
        </p:txBody>
      </p:sp>
      <p:sp>
        <p:nvSpPr>
          <p:cNvPr id="3" name="Text Placeholder 2"/>
          <p:cNvSpPr>
            <a:spLocks noGrp="1"/>
          </p:cNvSpPr>
          <p:nvPr>
            <p:ph type="body" idx="1"/>
          </p:nvPr>
        </p:nvSpPr>
        <p:spPr>
          <a:xfrm>
            <a:off x="609600" y="1600200"/>
            <a:ext cx="8534400" cy="4525963"/>
          </a:xfrm>
        </p:spPr>
        <p:txBody>
          <a:bodyPr>
            <a:normAutofit/>
          </a:bodyPr>
          <a:lstStyle/>
          <a:p>
            <a:pPr>
              <a:spcBef>
                <a:spcPts val="1200"/>
              </a:spcBef>
              <a:defRPr sz="1800">
                <a:uFillTx/>
              </a:defRPr>
            </a:pPr>
            <a:r>
              <a:rPr lang="en-US" sz="2400" dirty="0">
                <a:uFill>
                  <a:solidFill>
                    <a:srgbClr val="A56707"/>
                  </a:solidFill>
                </a:uFill>
                <a:latin typeface="Arial"/>
                <a:ea typeface="Georgia"/>
                <a:cs typeface="Arial"/>
                <a:sym typeface="Georgia"/>
              </a:rPr>
              <a:t>Psalm 8 – in amazement of God’s creation</a:t>
            </a:r>
          </a:p>
          <a:p>
            <a:pPr>
              <a:spcBef>
                <a:spcPts val="1200"/>
              </a:spcBef>
              <a:defRPr sz="1800">
                <a:uFillTx/>
              </a:defRPr>
            </a:pPr>
            <a:r>
              <a:rPr lang="en-US" sz="2400" dirty="0">
                <a:uFill>
                  <a:solidFill>
                    <a:srgbClr val="A56707"/>
                  </a:solidFill>
                </a:uFill>
                <a:latin typeface="Arial"/>
                <a:ea typeface="Georgia"/>
                <a:cs typeface="Arial"/>
                <a:sym typeface="Georgia"/>
              </a:rPr>
              <a:t>Psalm 148 – </a:t>
            </a:r>
            <a:r>
              <a:rPr lang="en-US" sz="2400" dirty="0" smtClean="0">
                <a:uFill>
                  <a:solidFill>
                    <a:srgbClr val="A56707"/>
                  </a:solidFill>
                </a:uFill>
                <a:latin typeface="Arial"/>
                <a:ea typeface="Georgia"/>
                <a:cs typeface="Arial"/>
                <a:sym typeface="Georgia"/>
              </a:rPr>
              <a:t>God’s creation </a:t>
            </a:r>
            <a:r>
              <a:rPr lang="en-US" sz="2400" dirty="0">
                <a:uFill>
                  <a:solidFill>
                    <a:srgbClr val="A56707"/>
                  </a:solidFill>
                </a:uFill>
                <a:latin typeface="Arial"/>
                <a:ea typeface="Georgia"/>
                <a:cs typeface="Arial"/>
                <a:sym typeface="Georgia"/>
              </a:rPr>
              <a:t>praises Him </a:t>
            </a:r>
          </a:p>
          <a:p>
            <a:pPr>
              <a:spcBef>
                <a:spcPts val="1200"/>
              </a:spcBef>
              <a:defRPr sz="1800">
                <a:uFillTx/>
              </a:defRPr>
            </a:pPr>
            <a:r>
              <a:rPr lang="en-US" sz="2400" dirty="0">
                <a:uFill>
                  <a:solidFill>
                    <a:srgbClr val="A56707"/>
                  </a:solidFill>
                </a:uFill>
                <a:latin typeface="Arial"/>
                <a:ea typeface="Georgia"/>
                <a:cs typeface="Arial"/>
                <a:sym typeface="Georgia"/>
              </a:rPr>
              <a:t>Isaiah 40:12, 22, 26 – </a:t>
            </a:r>
            <a:r>
              <a:rPr lang="en-US" sz="2400" dirty="0" smtClean="0">
                <a:uFill>
                  <a:solidFill>
                    <a:srgbClr val="A56707"/>
                  </a:solidFill>
                </a:uFill>
                <a:latin typeface="Arial"/>
                <a:ea typeface="Georgia"/>
                <a:cs typeface="Arial"/>
                <a:sym typeface="Georgia"/>
              </a:rPr>
              <a:t>God is familiar with His creation</a:t>
            </a:r>
            <a:endParaRPr lang="en-US" sz="2400" dirty="0">
              <a:uFill>
                <a:solidFill>
                  <a:srgbClr val="A56707"/>
                </a:solidFill>
              </a:uFill>
              <a:latin typeface="Arial"/>
              <a:ea typeface="Georgia"/>
              <a:cs typeface="Arial"/>
              <a:sym typeface="Georgi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85800" y="5003155"/>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vast </a:t>
            </a:r>
            <a:r>
              <a:rPr lang="en-US" dirty="0" smtClean="0">
                <a:latin typeface="Arial"/>
                <a:cs typeface="Arial"/>
              </a:rPr>
              <a:t>Creation</a:t>
            </a:r>
            <a:endParaRPr lang="en-US" dirty="0">
              <a:latin typeface="Arial"/>
              <a:cs typeface="Arial"/>
            </a:endParaRPr>
          </a:p>
        </p:txBody>
      </p:sp>
      <p:sp>
        <p:nvSpPr>
          <p:cNvPr id="3" name="TextBox 2"/>
          <p:cNvSpPr txBox="1"/>
          <p:nvPr/>
        </p:nvSpPr>
        <p:spPr>
          <a:xfrm>
            <a:off x="4464913" y="3175117"/>
            <a:ext cx="184666" cy="461665"/>
          </a:xfrm>
          <a:prstGeom prst="rect">
            <a:avLst/>
          </a:prstGeom>
          <a:noFill/>
        </p:spPr>
        <p:txBody>
          <a:bodyPr wrap="none" rtlCol="0">
            <a:spAutoFit/>
          </a:bodyPr>
          <a:lstStyle/>
          <a:p>
            <a:endParaRPr lang="en-US" dirty="0"/>
          </a:p>
        </p:txBody>
      </p:sp>
      <p:sp>
        <p:nvSpPr>
          <p:cNvPr id="9" name="Title 8"/>
          <p:cNvSpPr>
            <a:spLocks noGrp="1"/>
          </p:cNvSpPr>
          <p:nvPr>
            <p:ph type="title"/>
          </p:nvPr>
        </p:nvSpPr>
        <p:spPr>
          <a:xfrm>
            <a:off x="609600" y="1514445"/>
            <a:ext cx="7924800" cy="1660671"/>
          </a:xfrm>
        </p:spPr>
        <p:txBody>
          <a:bodyPr/>
          <a:lstStyle/>
          <a:p>
            <a:pPr algn="ctr"/>
            <a:r>
              <a:rPr lang="en-US" b="1" cap="none" dirty="0" smtClean="0">
                <a:latin typeface="Arial"/>
                <a:cs typeface="Arial"/>
              </a:rPr>
              <a:t>“PRAISE THE LORD”</a:t>
            </a:r>
            <a:br>
              <a:rPr lang="en-US" b="1" cap="none" dirty="0" smtClean="0">
                <a:latin typeface="Arial"/>
                <a:cs typeface="Arial"/>
              </a:rPr>
            </a:br>
            <a:r>
              <a:rPr lang="en-US" sz="3200" i="1" cap="none" dirty="0" smtClean="0">
                <a:solidFill>
                  <a:srgbClr val="D1AE65"/>
                </a:solidFill>
                <a:latin typeface="Times New Roman"/>
                <a:cs typeface="Times New Roman"/>
              </a:rPr>
              <a:t>#21</a:t>
            </a:r>
            <a:br>
              <a:rPr lang="en-US" sz="3200" i="1" cap="none" dirty="0" smtClean="0">
                <a:solidFill>
                  <a:srgbClr val="D1AE65"/>
                </a:solidFill>
                <a:latin typeface="Times New Roman"/>
                <a:cs typeface="Times New Roman"/>
              </a:rPr>
            </a:br>
            <a:r>
              <a:rPr lang="en-US" sz="3200" i="1" cap="none" dirty="0" smtClean="0">
                <a:solidFill>
                  <a:srgbClr val="D1AE65"/>
                </a:solidFill>
                <a:latin typeface="Times New Roman"/>
                <a:cs typeface="Times New Roman"/>
              </a:rPr>
              <a:t>vs. 1, 2</a:t>
            </a:r>
            <a:endParaRPr lang="en-US" b="1" cap="none"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85800" y="5003155"/>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vast </a:t>
            </a:r>
            <a:r>
              <a:rPr lang="en-US" dirty="0" smtClean="0">
                <a:latin typeface="Arial"/>
                <a:cs typeface="Arial"/>
              </a:rPr>
              <a:t>Creation</a:t>
            </a:r>
            <a:endParaRPr lang="en-US" dirty="0">
              <a:latin typeface="Arial"/>
              <a:cs typeface="Arial"/>
            </a:endParaRPr>
          </a:p>
        </p:txBody>
      </p:sp>
      <p:sp>
        <p:nvSpPr>
          <p:cNvPr id="3" name="TextBox 2"/>
          <p:cNvSpPr txBox="1"/>
          <p:nvPr/>
        </p:nvSpPr>
        <p:spPr>
          <a:xfrm>
            <a:off x="4464913" y="3175117"/>
            <a:ext cx="184666" cy="461665"/>
          </a:xfrm>
          <a:prstGeom prst="rect">
            <a:avLst/>
          </a:prstGeom>
          <a:noFill/>
        </p:spPr>
        <p:txBody>
          <a:bodyPr wrap="none" rtlCol="0">
            <a:spAutoFit/>
          </a:bodyPr>
          <a:lstStyle/>
          <a:p>
            <a:endParaRPr lang="en-US" dirty="0"/>
          </a:p>
        </p:txBody>
      </p:sp>
      <p:sp>
        <p:nvSpPr>
          <p:cNvPr id="9" name="Title 8"/>
          <p:cNvSpPr>
            <a:spLocks noGrp="1"/>
          </p:cNvSpPr>
          <p:nvPr>
            <p:ph type="title"/>
          </p:nvPr>
        </p:nvSpPr>
        <p:spPr>
          <a:xfrm>
            <a:off x="609600" y="1514445"/>
            <a:ext cx="7924800" cy="1660671"/>
          </a:xfrm>
        </p:spPr>
        <p:txBody>
          <a:bodyPr/>
          <a:lstStyle/>
          <a:p>
            <a:pPr algn="ctr"/>
            <a:r>
              <a:rPr lang="en-US" b="1" cap="none" dirty="0" smtClean="0">
                <a:latin typeface="Arial"/>
                <a:cs typeface="Arial"/>
              </a:rPr>
              <a:t>“I SING THE MIGHTY POWER…”</a:t>
            </a:r>
            <a:br>
              <a:rPr lang="en-US" b="1" cap="none" dirty="0" smtClean="0">
                <a:latin typeface="Arial"/>
                <a:cs typeface="Arial"/>
              </a:rPr>
            </a:br>
            <a:r>
              <a:rPr lang="en-US" sz="3200" i="1" cap="none" dirty="0" smtClean="0">
                <a:solidFill>
                  <a:srgbClr val="D1AE65"/>
                </a:solidFill>
                <a:latin typeface="Times New Roman"/>
                <a:cs typeface="Times New Roman"/>
              </a:rPr>
              <a:t>#12 – Supplement</a:t>
            </a:r>
            <a:br>
              <a:rPr lang="en-US" sz="3200" i="1" cap="none" dirty="0" smtClean="0">
                <a:solidFill>
                  <a:srgbClr val="D1AE65"/>
                </a:solidFill>
                <a:latin typeface="Times New Roman"/>
                <a:cs typeface="Times New Roman"/>
              </a:rPr>
            </a:br>
            <a:r>
              <a:rPr lang="en-US" sz="3200" i="1" cap="none" dirty="0" smtClean="0">
                <a:solidFill>
                  <a:srgbClr val="D1AE65"/>
                </a:solidFill>
                <a:latin typeface="Times New Roman"/>
                <a:cs typeface="Times New Roman"/>
              </a:rPr>
              <a:t>vs. 1, 3</a:t>
            </a:r>
            <a:endParaRPr lang="en-US" b="1" cap="none" dirty="0">
              <a:latin typeface="Arial"/>
              <a:cs typeface="Arial"/>
            </a:endParaRPr>
          </a:p>
        </p:txBody>
      </p:sp>
    </p:spTree>
    <p:extLst>
      <p:ext uri="{BB962C8B-B14F-4D97-AF65-F5344CB8AC3E}">
        <p14:creationId xmlns:p14="http://schemas.microsoft.com/office/powerpoint/2010/main" val="17630133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85800" y="2725127"/>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detailed </a:t>
            </a:r>
            <a:r>
              <a:rPr lang="en-US" dirty="0" smtClean="0">
                <a:latin typeface="Arial"/>
                <a:cs typeface="Arial"/>
              </a:rPr>
              <a:t>Creation</a:t>
            </a:r>
            <a:endParaRPr lang="en-US" dirty="0">
              <a:latin typeface="Arial"/>
              <a:cs typeface="Arial"/>
            </a:endParaRPr>
          </a:p>
        </p:txBody>
      </p:sp>
    </p:spTree>
    <p:extLst>
      <p:ext uri="{BB962C8B-B14F-4D97-AF65-F5344CB8AC3E}">
        <p14:creationId xmlns:p14="http://schemas.microsoft.com/office/powerpoint/2010/main" val="31541660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eing_747-8_flight_deck_Beltyuko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03" y="657122"/>
            <a:ext cx="8211748" cy="544111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hoto_lg_newyork_cty.jpg"/>
          <p:cNvPicPr/>
          <p:nvPr/>
        </p:nvPicPr>
        <p:blipFill>
          <a:blip r:embed="rId2">
            <a:extLst/>
          </a:blip>
          <a:stretch>
            <a:fillRect/>
          </a:stretch>
        </p:blipFill>
        <p:spPr>
          <a:xfrm>
            <a:off x="768350" y="577850"/>
            <a:ext cx="7607300" cy="57023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2049" y="5543854"/>
            <a:ext cx="8758485" cy="7559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descr="Screen Shot 2014-10-11 at 12.13.10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743" y="605288"/>
            <a:ext cx="6158152" cy="5644149"/>
          </a:xfrm>
          <a:prstGeom prst="rect">
            <a:avLst/>
          </a:prstGeom>
        </p:spPr>
      </p:pic>
      <p:pic>
        <p:nvPicPr>
          <p:cNvPr id="4" name="Picture 3" descr="400px-Average_prokaryote_cell-_e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743" y="4767714"/>
            <a:ext cx="1818065" cy="1481723"/>
          </a:xfrm>
          <a:prstGeom prst="rect">
            <a:avLst/>
          </a:prstGeom>
        </p:spPr>
      </p:pic>
    </p:spTree>
    <p:extLst>
      <p:ext uri="{BB962C8B-B14F-4D97-AF65-F5344CB8AC3E}">
        <p14:creationId xmlns:p14="http://schemas.microsoft.com/office/powerpoint/2010/main" val="5785173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NA-photo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28" y="645103"/>
            <a:ext cx="8346022" cy="5564014"/>
          </a:xfrm>
          <a:prstGeom prst="rect">
            <a:avLst/>
          </a:prstGeom>
        </p:spPr>
      </p:pic>
    </p:spTree>
    <p:extLst>
      <p:ext uri="{BB962C8B-B14F-4D97-AF65-F5344CB8AC3E}">
        <p14:creationId xmlns:p14="http://schemas.microsoft.com/office/powerpoint/2010/main" val="22091955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85800" y="5003155"/>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detailed </a:t>
            </a:r>
            <a:r>
              <a:rPr lang="en-US" dirty="0" smtClean="0">
                <a:latin typeface="Arial"/>
                <a:cs typeface="Arial"/>
              </a:rPr>
              <a:t>Creation</a:t>
            </a:r>
            <a:endParaRPr lang="en-US" dirty="0">
              <a:latin typeface="Arial"/>
              <a:cs typeface="Arial"/>
            </a:endParaRPr>
          </a:p>
        </p:txBody>
      </p:sp>
      <p:sp>
        <p:nvSpPr>
          <p:cNvPr id="3" name="Text Placeholder 2"/>
          <p:cNvSpPr>
            <a:spLocks noGrp="1"/>
          </p:cNvSpPr>
          <p:nvPr>
            <p:ph type="body" idx="1"/>
          </p:nvPr>
        </p:nvSpPr>
        <p:spPr>
          <a:xfrm>
            <a:off x="609600" y="1600200"/>
            <a:ext cx="8534400" cy="4525963"/>
          </a:xfrm>
        </p:spPr>
        <p:txBody>
          <a:bodyPr>
            <a:normAutofit/>
          </a:bodyPr>
          <a:lstStyle/>
          <a:p>
            <a:pPr>
              <a:spcBef>
                <a:spcPts val="1200"/>
              </a:spcBef>
              <a:defRPr sz="1800">
                <a:uFillTx/>
              </a:defRPr>
            </a:pPr>
            <a:r>
              <a:rPr lang="en-US" sz="2400" dirty="0">
                <a:uFill>
                  <a:solidFill>
                    <a:srgbClr val="A56707"/>
                  </a:solidFill>
                </a:uFill>
                <a:latin typeface="Arial"/>
                <a:ea typeface="Georgia"/>
                <a:cs typeface="Arial"/>
                <a:sym typeface="Georgia"/>
              </a:rPr>
              <a:t>Psalm </a:t>
            </a:r>
            <a:r>
              <a:rPr lang="en-US" sz="2400" dirty="0" smtClean="0">
                <a:uFill>
                  <a:solidFill>
                    <a:srgbClr val="A56707"/>
                  </a:solidFill>
                </a:uFill>
                <a:latin typeface="Arial"/>
                <a:ea typeface="Georgia"/>
                <a:cs typeface="Arial"/>
                <a:sym typeface="Georgia"/>
              </a:rPr>
              <a:t>139:13-16 – we are wonderfully made</a:t>
            </a:r>
            <a:endParaRPr lang="en-US" sz="2400" dirty="0">
              <a:uFill>
                <a:solidFill>
                  <a:srgbClr val="A56707"/>
                </a:solidFill>
              </a:uFill>
              <a:latin typeface="Arial"/>
              <a:ea typeface="Georgia"/>
              <a:cs typeface="Arial"/>
              <a:sym typeface="Georgia"/>
            </a:endParaRPr>
          </a:p>
        </p:txBody>
      </p:sp>
    </p:spTree>
    <p:extLst>
      <p:ext uri="{BB962C8B-B14F-4D97-AF65-F5344CB8AC3E}">
        <p14:creationId xmlns:p14="http://schemas.microsoft.com/office/powerpoint/2010/main" val="38229577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049" y="5543854"/>
            <a:ext cx="8758485" cy="7559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descr="Eye-structure-dia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797" y="725328"/>
            <a:ext cx="6848779" cy="52999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85800" y="5003155"/>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detailed </a:t>
            </a:r>
            <a:r>
              <a:rPr lang="en-US" dirty="0" smtClean="0">
                <a:latin typeface="Arial"/>
                <a:cs typeface="Arial"/>
              </a:rPr>
              <a:t>Creation</a:t>
            </a:r>
            <a:endParaRPr lang="en-US" dirty="0">
              <a:latin typeface="Arial"/>
              <a:cs typeface="Arial"/>
            </a:endParaRPr>
          </a:p>
        </p:txBody>
      </p:sp>
      <p:sp>
        <p:nvSpPr>
          <p:cNvPr id="3" name="Text Placeholder 2"/>
          <p:cNvSpPr>
            <a:spLocks noGrp="1"/>
          </p:cNvSpPr>
          <p:nvPr>
            <p:ph type="body" idx="1"/>
          </p:nvPr>
        </p:nvSpPr>
        <p:spPr>
          <a:xfrm>
            <a:off x="609600" y="1600200"/>
            <a:ext cx="8534400" cy="4525963"/>
          </a:xfrm>
        </p:spPr>
        <p:txBody>
          <a:bodyPr>
            <a:normAutofit/>
          </a:bodyPr>
          <a:lstStyle/>
          <a:p>
            <a:pPr>
              <a:spcBef>
                <a:spcPts val="1200"/>
              </a:spcBef>
              <a:defRPr sz="1800">
                <a:uFillTx/>
              </a:defRPr>
            </a:pPr>
            <a:r>
              <a:rPr lang="en-US" sz="2400" dirty="0">
                <a:uFill>
                  <a:solidFill>
                    <a:srgbClr val="A56707"/>
                  </a:solidFill>
                </a:uFill>
                <a:latin typeface="Arial"/>
                <a:ea typeface="Georgia"/>
                <a:cs typeface="Arial"/>
                <a:sym typeface="Georgia"/>
              </a:rPr>
              <a:t>Psalm </a:t>
            </a:r>
            <a:r>
              <a:rPr lang="en-US" sz="2400" dirty="0" smtClean="0">
                <a:uFill>
                  <a:solidFill>
                    <a:srgbClr val="A56707"/>
                  </a:solidFill>
                </a:uFill>
                <a:latin typeface="Arial"/>
                <a:ea typeface="Georgia"/>
                <a:cs typeface="Arial"/>
                <a:sym typeface="Georgia"/>
              </a:rPr>
              <a:t>139:13-16 – we are wonderfully made</a:t>
            </a:r>
          </a:p>
          <a:p>
            <a:pPr>
              <a:spcBef>
                <a:spcPts val="1200"/>
              </a:spcBef>
              <a:defRPr sz="1800">
                <a:uFillTx/>
              </a:defRPr>
            </a:pPr>
            <a:r>
              <a:rPr lang="en-US" sz="2400" dirty="0">
                <a:uFill>
                  <a:solidFill>
                    <a:srgbClr val="A56707"/>
                  </a:solidFill>
                </a:uFill>
                <a:latin typeface="Arial"/>
                <a:ea typeface="Georgia"/>
                <a:cs typeface="Arial"/>
                <a:sym typeface="Georgia"/>
              </a:rPr>
              <a:t>Isaiah 45:5-8, 18 – God created both big and small</a:t>
            </a:r>
          </a:p>
          <a:p>
            <a:pPr>
              <a:spcBef>
                <a:spcPts val="1200"/>
              </a:spcBef>
              <a:defRPr sz="1800">
                <a:uFillTx/>
              </a:defRPr>
            </a:pPr>
            <a:r>
              <a:rPr lang="en-US" sz="2400" dirty="0">
                <a:uFill>
                  <a:solidFill>
                    <a:srgbClr val="A56707"/>
                  </a:solidFill>
                </a:uFill>
                <a:latin typeface="Arial"/>
                <a:ea typeface="Georgia"/>
                <a:cs typeface="Arial"/>
                <a:sym typeface="Georgia"/>
              </a:rPr>
              <a:t>Psalm 148:10-12 – small creatures summoned to </a:t>
            </a:r>
            <a:r>
              <a:rPr lang="en-US" sz="2400" dirty="0" smtClean="0">
                <a:uFill>
                  <a:solidFill>
                    <a:srgbClr val="A56707"/>
                  </a:solidFill>
                </a:uFill>
                <a:latin typeface="Arial"/>
                <a:ea typeface="Georgia"/>
                <a:cs typeface="Arial"/>
                <a:sym typeface="Georgia"/>
              </a:rPr>
              <a:t>praise</a:t>
            </a:r>
            <a:endParaRPr lang="en-US" sz="2400" dirty="0">
              <a:uFill>
                <a:solidFill>
                  <a:srgbClr val="A56707"/>
                </a:solidFill>
              </a:uFill>
              <a:latin typeface="Arial"/>
              <a:ea typeface="Georgia"/>
              <a:cs typeface="Arial"/>
              <a:sym typeface="Georgia"/>
            </a:endParaRPr>
          </a:p>
        </p:txBody>
      </p:sp>
    </p:spTree>
    <p:extLst>
      <p:ext uri="{BB962C8B-B14F-4D97-AF65-F5344CB8AC3E}">
        <p14:creationId xmlns:p14="http://schemas.microsoft.com/office/powerpoint/2010/main" val="28520926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049" y="5543854"/>
            <a:ext cx="8758485" cy="7559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descr="article-1210159-063CF50E000005DC-828_468x638.jpg"/>
          <p:cNvPicPr>
            <a:picLocks noChangeAspect="1"/>
          </p:cNvPicPr>
          <p:nvPr/>
        </p:nvPicPr>
        <p:blipFill rotWithShape="1">
          <a:blip r:embed="rId2">
            <a:extLst>
              <a:ext uri="{28A0092B-C50C-407E-A947-70E740481C1C}">
                <a14:useLocalDpi xmlns:a14="http://schemas.microsoft.com/office/drawing/2010/main" val="0"/>
              </a:ext>
            </a:extLst>
          </a:blip>
          <a:srcRect b="3518"/>
          <a:stretch/>
        </p:blipFill>
        <p:spPr>
          <a:xfrm>
            <a:off x="2500123" y="697819"/>
            <a:ext cx="4151891" cy="5460900"/>
          </a:xfrm>
          <a:prstGeom prst="rect">
            <a:avLst/>
          </a:prstGeom>
        </p:spPr>
      </p:pic>
    </p:spTree>
    <p:extLst>
      <p:ext uri="{BB962C8B-B14F-4D97-AF65-F5344CB8AC3E}">
        <p14:creationId xmlns:p14="http://schemas.microsoft.com/office/powerpoint/2010/main" val="2156483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85800" y="5003155"/>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detailed </a:t>
            </a:r>
            <a:r>
              <a:rPr lang="en-US" dirty="0" smtClean="0">
                <a:latin typeface="Arial"/>
                <a:cs typeface="Arial"/>
              </a:rPr>
              <a:t>Creation</a:t>
            </a:r>
            <a:endParaRPr lang="en-US" dirty="0">
              <a:latin typeface="Arial"/>
              <a:cs typeface="Arial"/>
            </a:endParaRPr>
          </a:p>
        </p:txBody>
      </p:sp>
      <p:sp>
        <p:nvSpPr>
          <p:cNvPr id="3" name="TextBox 2"/>
          <p:cNvSpPr txBox="1"/>
          <p:nvPr/>
        </p:nvSpPr>
        <p:spPr>
          <a:xfrm>
            <a:off x="4464913" y="3175117"/>
            <a:ext cx="184666" cy="461665"/>
          </a:xfrm>
          <a:prstGeom prst="rect">
            <a:avLst/>
          </a:prstGeom>
          <a:noFill/>
        </p:spPr>
        <p:txBody>
          <a:bodyPr wrap="none" rtlCol="0">
            <a:spAutoFit/>
          </a:bodyPr>
          <a:lstStyle/>
          <a:p>
            <a:endParaRPr lang="en-US" dirty="0"/>
          </a:p>
        </p:txBody>
      </p:sp>
      <p:sp>
        <p:nvSpPr>
          <p:cNvPr id="9" name="Title 8"/>
          <p:cNvSpPr>
            <a:spLocks noGrp="1"/>
          </p:cNvSpPr>
          <p:nvPr>
            <p:ph type="title"/>
          </p:nvPr>
        </p:nvSpPr>
        <p:spPr>
          <a:xfrm>
            <a:off x="609600" y="1514445"/>
            <a:ext cx="7924800" cy="1660671"/>
          </a:xfrm>
        </p:spPr>
        <p:txBody>
          <a:bodyPr/>
          <a:lstStyle/>
          <a:p>
            <a:pPr algn="ctr"/>
            <a:r>
              <a:rPr lang="en-US" b="1" cap="none" dirty="0" smtClean="0">
                <a:latin typeface="Arial"/>
                <a:cs typeface="Arial"/>
              </a:rPr>
              <a:t>“THIS IS MY FATHER’S WORLD”</a:t>
            </a:r>
            <a:br>
              <a:rPr lang="en-US" b="1" cap="none" dirty="0" smtClean="0">
                <a:latin typeface="Arial"/>
                <a:cs typeface="Arial"/>
              </a:rPr>
            </a:br>
            <a:r>
              <a:rPr lang="en-US" sz="3200" i="1" cap="none" dirty="0" smtClean="0">
                <a:solidFill>
                  <a:srgbClr val="D1AE65"/>
                </a:solidFill>
                <a:latin typeface="Times New Roman"/>
                <a:cs typeface="Times New Roman"/>
              </a:rPr>
              <a:t>#127</a:t>
            </a:r>
            <a:br>
              <a:rPr lang="en-US" sz="3200" i="1" cap="none" dirty="0" smtClean="0">
                <a:solidFill>
                  <a:srgbClr val="D1AE65"/>
                </a:solidFill>
                <a:latin typeface="Times New Roman"/>
                <a:cs typeface="Times New Roman"/>
              </a:rPr>
            </a:br>
            <a:r>
              <a:rPr lang="en-US" sz="3200" i="1" cap="none" dirty="0" smtClean="0">
                <a:solidFill>
                  <a:srgbClr val="D1AE65"/>
                </a:solidFill>
                <a:latin typeface="Times New Roman"/>
                <a:cs typeface="Times New Roman"/>
              </a:rPr>
              <a:t>vs. 1, 2</a:t>
            </a:r>
            <a:endParaRPr lang="en-US" b="1" cap="none" dirty="0">
              <a:latin typeface="Arial"/>
              <a:cs typeface="Arial"/>
            </a:endParaRPr>
          </a:p>
        </p:txBody>
      </p:sp>
    </p:spTree>
    <p:extLst>
      <p:ext uri="{BB962C8B-B14F-4D97-AF65-F5344CB8AC3E}">
        <p14:creationId xmlns:p14="http://schemas.microsoft.com/office/powerpoint/2010/main" val="37040813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85800" y="5003155"/>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detailed </a:t>
            </a:r>
            <a:r>
              <a:rPr lang="en-US" dirty="0" smtClean="0">
                <a:latin typeface="Arial"/>
                <a:cs typeface="Arial"/>
              </a:rPr>
              <a:t>Creation</a:t>
            </a:r>
            <a:endParaRPr lang="en-US" dirty="0">
              <a:latin typeface="Arial"/>
              <a:cs typeface="Arial"/>
            </a:endParaRPr>
          </a:p>
        </p:txBody>
      </p:sp>
      <p:sp>
        <p:nvSpPr>
          <p:cNvPr id="3" name="TextBox 2"/>
          <p:cNvSpPr txBox="1"/>
          <p:nvPr/>
        </p:nvSpPr>
        <p:spPr>
          <a:xfrm>
            <a:off x="4464913" y="3175117"/>
            <a:ext cx="184666" cy="461665"/>
          </a:xfrm>
          <a:prstGeom prst="rect">
            <a:avLst/>
          </a:prstGeom>
          <a:noFill/>
        </p:spPr>
        <p:txBody>
          <a:bodyPr wrap="none" rtlCol="0">
            <a:spAutoFit/>
          </a:bodyPr>
          <a:lstStyle/>
          <a:p>
            <a:endParaRPr lang="en-US" dirty="0"/>
          </a:p>
        </p:txBody>
      </p:sp>
      <p:sp>
        <p:nvSpPr>
          <p:cNvPr id="9" name="Title 8"/>
          <p:cNvSpPr>
            <a:spLocks noGrp="1"/>
          </p:cNvSpPr>
          <p:nvPr>
            <p:ph type="title"/>
          </p:nvPr>
        </p:nvSpPr>
        <p:spPr>
          <a:xfrm>
            <a:off x="609600" y="1514445"/>
            <a:ext cx="7924800" cy="1660671"/>
          </a:xfrm>
        </p:spPr>
        <p:txBody>
          <a:bodyPr/>
          <a:lstStyle/>
          <a:p>
            <a:pPr algn="ctr"/>
            <a:r>
              <a:rPr lang="en-US" b="1" cap="none" dirty="0" smtClean="0">
                <a:latin typeface="Arial"/>
                <a:cs typeface="Arial"/>
              </a:rPr>
              <a:t>“ALL THINGS PRAISE THEE”</a:t>
            </a:r>
            <a:br>
              <a:rPr lang="en-US" b="1" cap="none" dirty="0" smtClean="0">
                <a:latin typeface="Arial"/>
                <a:cs typeface="Arial"/>
              </a:rPr>
            </a:br>
            <a:r>
              <a:rPr lang="en-US" sz="3200" i="1" cap="none" dirty="0" smtClean="0">
                <a:solidFill>
                  <a:srgbClr val="D1AE65"/>
                </a:solidFill>
                <a:latin typeface="Times New Roman"/>
                <a:cs typeface="Times New Roman"/>
              </a:rPr>
              <a:t>#30</a:t>
            </a:r>
            <a:br>
              <a:rPr lang="en-US" sz="3200" i="1" cap="none" dirty="0" smtClean="0">
                <a:solidFill>
                  <a:srgbClr val="D1AE65"/>
                </a:solidFill>
                <a:latin typeface="Times New Roman"/>
                <a:cs typeface="Times New Roman"/>
              </a:rPr>
            </a:br>
            <a:r>
              <a:rPr lang="en-US" sz="3200" i="1" cap="none" dirty="0" smtClean="0">
                <a:solidFill>
                  <a:srgbClr val="D1AE65"/>
                </a:solidFill>
                <a:latin typeface="Times New Roman"/>
                <a:cs typeface="Times New Roman"/>
              </a:rPr>
              <a:t>vs. 1, 3</a:t>
            </a:r>
            <a:endParaRPr lang="en-US" b="1" cap="none" dirty="0">
              <a:latin typeface="Arial"/>
              <a:cs typeface="Arial"/>
            </a:endParaRPr>
          </a:p>
        </p:txBody>
      </p:sp>
    </p:spTree>
    <p:extLst>
      <p:ext uri="{BB962C8B-B14F-4D97-AF65-F5344CB8AC3E}">
        <p14:creationId xmlns:p14="http://schemas.microsoft.com/office/powerpoint/2010/main" val="2652225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85800" y="2725127"/>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human </a:t>
            </a:r>
            <a:r>
              <a:rPr lang="en-US" dirty="0" smtClean="0">
                <a:latin typeface="Arial"/>
                <a:cs typeface="Arial"/>
              </a:rPr>
              <a:t>Creation</a:t>
            </a:r>
            <a:endParaRPr lang="en-US" dirty="0">
              <a:latin typeface="Arial"/>
              <a:cs typeface="Arial"/>
            </a:endParaRPr>
          </a:p>
        </p:txBody>
      </p:sp>
    </p:spTree>
    <p:extLst>
      <p:ext uri="{BB962C8B-B14F-4D97-AF65-F5344CB8AC3E}">
        <p14:creationId xmlns:p14="http://schemas.microsoft.com/office/powerpoint/2010/main" val="33706409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680" y="2802166"/>
            <a:ext cx="8597224" cy="179419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descr="finger-pointing.jp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36789" y="897913"/>
            <a:ext cx="5691294" cy="5073070"/>
          </a:xfrm>
          <a:prstGeom prst="rect">
            <a:avLst/>
          </a:prstGeom>
        </p:spPr>
      </p:pic>
    </p:spTree>
    <p:extLst>
      <p:ext uri="{BB962C8B-B14F-4D97-AF65-F5344CB8AC3E}">
        <p14:creationId xmlns:p14="http://schemas.microsoft.com/office/powerpoint/2010/main" val="30582246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Everest-closeup.jpg"/>
          <p:cNvPicPr/>
          <p:nvPr/>
        </p:nvPicPr>
        <p:blipFill>
          <a:blip r:embed="rId2">
            <a:extLst/>
          </a:blip>
          <a:stretch>
            <a:fillRect/>
          </a:stretch>
        </p:blipFill>
        <p:spPr>
          <a:xfrm>
            <a:off x="914400" y="838200"/>
            <a:ext cx="7086600" cy="53149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85800" y="5003155"/>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human </a:t>
            </a:r>
            <a:r>
              <a:rPr lang="en-US" dirty="0" smtClean="0">
                <a:latin typeface="Arial"/>
                <a:cs typeface="Arial"/>
              </a:rPr>
              <a:t>Creation</a:t>
            </a:r>
            <a:endParaRPr lang="en-US" dirty="0">
              <a:latin typeface="Arial"/>
              <a:cs typeface="Arial"/>
            </a:endParaRPr>
          </a:p>
        </p:txBody>
      </p:sp>
      <p:sp>
        <p:nvSpPr>
          <p:cNvPr id="3" name="Text Placeholder 2"/>
          <p:cNvSpPr>
            <a:spLocks noGrp="1"/>
          </p:cNvSpPr>
          <p:nvPr>
            <p:ph type="body" idx="1"/>
          </p:nvPr>
        </p:nvSpPr>
        <p:spPr>
          <a:xfrm>
            <a:off x="609600" y="1600200"/>
            <a:ext cx="8534400" cy="4525963"/>
          </a:xfrm>
        </p:spPr>
        <p:txBody>
          <a:bodyPr>
            <a:normAutofit/>
          </a:bodyPr>
          <a:lstStyle/>
          <a:p>
            <a:pPr>
              <a:spcBef>
                <a:spcPts val="1200"/>
              </a:spcBef>
              <a:defRPr sz="1800">
                <a:uFillTx/>
              </a:defRPr>
            </a:pPr>
            <a:r>
              <a:rPr lang="en-US" sz="2400" dirty="0">
                <a:uFill>
                  <a:solidFill>
                    <a:srgbClr val="A56707"/>
                  </a:solidFill>
                </a:uFill>
                <a:latin typeface="Arial"/>
                <a:ea typeface="Georgia"/>
                <a:cs typeface="Arial"/>
                <a:sym typeface="Georgia"/>
              </a:rPr>
              <a:t>Gen 1:26 – God made man</a:t>
            </a:r>
          </a:p>
          <a:p>
            <a:pPr>
              <a:spcBef>
                <a:spcPts val="1200"/>
              </a:spcBef>
              <a:defRPr sz="1800">
                <a:uFillTx/>
              </a:defRPr>
            </a:pPr>
            <a:r>
              <a:rPr lang="en-US" sz="2400" dirty="0">
                <a:uFill>
                  <a:solidFill>
                    <a:srgbClr val="A56707"/>
                  </a:solidFill>
                </a:uFill>
                <a:latin typeface="Arial"/>
                <a:ea typeface="Georgia"/>
                <a:cs typeface="Arial"/>
                <a:sym typeface="Georgia"/>
              </a:rPr>
              <a:t>1 Peter 5:7 – God cares for </a:t>
            </a:r>
            <a:r>
              <a:rPr lang="en-US" sz="2400" dirty="0" smtClean="0">
                <a:uFill>
                  <a:solidFill>
                    <a:srgbClr val="A56707"/>
                  </a:solidFill>
                </a:uFill>
                <a:latin typeface="Arial"/>
                <a:ea typeface="Georgia"/>
                <a:cs typeface="Arial"/>
                <a:sym typeface="Georgia"/>
              </a:rPr>
              <a:t>man</a:t>
            </a:r>
            <a:endParaRPr lang="en-US" sz="2400" dirty="0">
              <a:uFill>
                <a:solidFill>
                  <a:srgbClr val="A56707"/>
                </a:solidFill>
              </a:uFill>
              <a:latin typeface="Arial"/>
              <a:ea typeface="Georgia"/>
              <a:cs typeface="Arial"/>
              <a:sym typeface="Georgia"/>
            </a:endParaRPr>
          </a:p>
          <a:p>
            <a:pPr>
              <a:spcBef>
                <a:spcPts val="1200"/>
              </a:spcBef>
              <a:defRPr sz="1800">
                <a:uFillTx/>
              </a:defRPr>
            </a:pPr>
            <a:r>
              <a:rPr lang="en-US" sz="2400" dirty="0">
                <a:uFill>
                  <a:solidFill>
                    <a:srgbClr val="A56707"/>
                  </a:solidFill>
                </a:uFill>
                <a:latin typeface="Arial"/>
                <a:ea typeface="Georgia"/>
                <a:cs typeface="Arial"/>
                <a:sym typeface="Georgia"/>
              </a:rPr>
              <a:t>Matt 6:</a:t>
            </a:r>
            <a:r>
              <a:rPr lang="en-US" sz="2400" dirty="0" smtClean="0">
                <a:uFill>
                  <a:solidFill>
                    <a:srgbClr val="A56707"/>
                  </a:solidFill>
                </a:uFill>
                <a:latin typeface="Arial"/>
                <a:ea typeface="Georgia"/>
                <a:cs typeface="Arial"/>
                <a:sym typeface="Georgia"/>
              </a:rPr>
              <a:t>25f – mankind is above all else</a:t>
            </a:r>
            <a:endParaRPr lang="en-US" sz="2400" dirty="0">
              <a:uFill>
                <a:solidFill>
                  <a:srgbClr val="A56707"/>
                </a:solidFill>
              </a:uFill>
              <a:latin typeface="Arial"/>
              <a:ea typeface="Georgia"/>
              <a:cs typeface="Arial"/>
              <a:sym typeface="Georgia"/>
            </a:endParaRPr>
          </a:p>
        </p:txBody>
      </p:sp>
    </p:spTree>
    <p:extLst>
      <p:ext uri="{BB962C8B-B14F-4D97-AF65-F5344CB8AC3E}">
        <p14:creationId xmlns:p14="http://schemas.microsoft.com/office/powerpoint/2010/main" val="20323424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85800" y="5003155"/>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human </a:t>
            </a:r>
            <a:r>
              <a:rPr lang="en-US" dirty="0" smtClean="0">
                <a:latin typeface="Arial"/>
                <a:cs typeface="Arial"/>
              </a:rPr>
              <a:t>Creation</a:t>
            </a:r>
            <a:endParaRPr lang="en-US" dirty="0">
              <a:latin typeface="Arial"/>
              <a:cs typeface="Arial"/>
            </a:endParaRPr>
          </a:p>
        </p:txBody>
      </p:sp>
      <p:sp>
        <p:nvSpPr>
          <p:cNvPr id="3" name="TextBox 2"/>
          <p:cNvSpPr txBox="1"/>
          <p:nvPr/>
        </p:nvSpPr>
        <p:spPr>
          <a:xfrm>
            <a:off x="4464913" y="3175117"/>
            <a:ext cx="184666" cy="461665"/>
          </a:xfrm>
          <a:prstGeom prst="rect">
            <a:avLst/>
          </a:prstGeom>
          <a:noFill/>
        </p:spPr>
        <p:txBody>
          <a:bodyPr wrap="none" rtlCol="0">
            <a:spAutoFit/>
          </a:bodyPr>
          <a:lstStyle/>
          <a:p>
            <a:endParaRPr lang="en-US" dirty="0"/>
          </a:p>
        </p:txBody>
      </p:sp>
      <p:sp>
        <p:nvSpPr>
          <p:cNvPr id="9" name="Title 8"/>
          <p:cNvSpPr>
            <a:spLocks noGrp="1"/>
          </p:cNvSpPr>
          <p:nvPr>
            <p:ph type="title"/>
          </p:nvPr>
        </p:nvSpPr>
        <p:spPr>
          <a:xfrm>
            <a:off x="609600" y="1"/>
            <a:ext cx="7924800" cy="4885804"/>
          </a:xfrm>
        </p:spPr>
        <p:txBody>
          <a:bodyPr/>
          <a:lstStyle/>
          <a:p>
            <a:r>
              <a:rPr lang="en-US" sz="1800" b="1" cap="none" dirty="0">
                <a:latin typeface="Arial"/>
                <a:cs typeface="Arial"/>
              </a:rPr>
              <a:t>How Great Thou Art</a:t>
            </a:r>
            <a:r>
              <a:rPr lang="en-US" sz="1800" b="1" cap="none" dirty="0" smtClean="0">
                <a:latin typeface="Arial"/>
                <a:cs typeface="Arial"/>
              </a:rPr>
              <a:t>:</a:t>
            </a:r>
            <a:br>
              <a:rPr lang="en-US" sz="1800" b="1" cap="none" dirty="0" smtClean="0">
                <a:latin typeface="Arial"/>
                <a:cs typeface="Arial"/>
              </a:rPr>
            </a:br>
            <a:r>
              <a:rPr lang="en-US" sz="1800" b="1" cap="none" dirty="0">
                <a:latin typeface="Arial"/>
                <a:cs typeface="Arial"/>
              </a:rPr>
              <a:t/>
            </a:r>
            <a:br>
              <a:rPr lang="en-US" sz="1800" b="1" cap="none" dirty="0">
                <a:latin typeface="Arial"/>
                <a:cs typeface="Arial"/>
              </a:rPr>
            </a:br>
            <a:r>
              <a:rPr lang="en-US" sz="1800" b="1" cap="none" dirty="0">
                <a:latin typeface="Arial"/>
                <a:cs typeface="Arial"/>
              </a:rPr>
              <a:t>(</a:t>
            </a:r>
            <a:r>
              <a:rPr lang="en-US" sz="1800" b="1" cap="none" dirty="0" smtClean="0">
                <a:latin typeface="Arial"/>
                <a:cs typeface="Arial"/>
              </a:rPr>
              <a:t>1) O </a:t>
            </a:r>
            <a:r>
              <a:rPr lang="en-US" sz="1800" b="1" cap="none" dirty="0">
                <a:latin typeface="Arial"/>
                <a:cs typeface="Arial"/>
              </a:rPr>
              <a:t>Lord my God, when I in awesome wonder</a:t>
            </a:r>
            <a:br>
              <a:rPr lang="en-US" sz="1800" b="1" cap="none" dirty="0">
                <a:latin typeface="Arial"/>
                <a:cs typeface="Arial"/>
              </a:rPr>
            </a:br>
            <a:r>
              <a:rPr lang="en-US" sz="1800" b="1" cap="none" dirty="0">
                <a:latin typeface="Arial"/>
                <a:cs typeface="Arial"/>
              </a:rPr>
              <a:t>Consider all the </a:t>
            </a:r>
            <a:r>
              <a:rPr lang="en-US" sz="1800" b="1" cap="none" dirty="0" smtClean="0">
                <a:latin typeface="Arial"/>
                <a:cs typeface="Arial"/>
              </a:rPr>
              <a:t>worlds </a:t>
            </a:r>
            <a:r>
              <a:rPr lang="en-US" sz="1800" b="1" cap="none" dirty="0">
                <a:latin typeface="Arial"/>
                <a:cs typeface="Arial"/>
              </a:rPr>
              <a:t>thy hands have made,</a:t>
            </a:r>
            <a:br>
              <a:rPr lang="en-US" sz="1800" b="1" cap="none" dirty="0">
                <a:latin typeface="Arial"/>
                <a:cs typeface="Arial"/>
              </a:rPr>
            </a:br>
            <a:r>
              <a:rPr lang="en-US" sz="1800" b="1" cap="none" dirty="0">
                <a:latin typeface="Arial"/>
                <a:cs typeface="Arial"/>
              </a:rPr>
              <a:t>I see the stars, I hear the </a:t>
            </a:r>
            <a:r>
              <a:rPr lang="en-US" sz="1800" b="1" cap="none" dirty="0" smtClean="0">
                <a:latin typeface="Arial"/>
                <a:cs typeface="Arial"/>
              </a:rPr>
              <a:t>rolling </a:t>
            </a:r>
            <a:r>
              <a:rPr lang="en-US" sz="1800" b="1" cap="none" dirty="0">
                <a:latin typeface="Arial"/>
                <a:cs typeface="Arial"/>
              </a:rPr>
              <a:t>thunder,</a:t>
            </a:r>
            <a:br>
              <a:rPr lang="en-US" sz="1800" b="1" cap="none" dirty="0">
                <a:latin typeface="Arial"/>
                <a:cs typeface="Arial"/>
              </a:rPr>
            </a:br>
            <a:r>
              <a:rPr lang="en-US" sz="1800" b="1" cap="none" dirty="0">
                <a:latin typeface="Arial"/>
                <a:cs typeface="Arial"/>
              </a:rPr>
              <a:t>Thy power throughout the universe displayed:</a:t>
            </a:r>
            <a:br>
              <a:rPr lang="en-US" sz="1800" b="1" cap="none" dirty="0">
                <a:latin typeface="Arial"/>
                <a:cs typeface="Arial"/>
              </a:rPr>
            </a:br>
            <a:r>
              <a:rPr lang="en-US" sz="1800" b="1" cap="none" dirty="0">
                <a:latin typeface="Arial"/>
                <a:cs typeface="Arial"/>
              </a:rPr>
              <a:t/>
            </a:r>
            <a:br>
              <a:rPr lang="en-US" sz="1800" b="1" cap="none" dirty="0">
                <a:latin typeface="Arial"/>
                <a:cs typeface="Arial"/>
              </a:rPr>
            </a:br>
            <a:r>
              <a:rPr lang="en-US" sz="1800" b="1" cap="none" dirty="0" smtClean="0">
                <a:latin typeface="Arial"/>
                <a:cs typeface="Arial"/>
              </a:rPr>
              <a:t>(2) When </a:t>
            </a:r>
            <a:r>
              <a:rPr lang="en-US" sz="1800" b="1" cap="none" dirty="0">
                <a:latin typeface="Arial"/>
                <a:cs typeface="Arial"/>
              </a:rPr>
              <a:t>through the woods and forest glades I wander</a:t>
            </a:r>
            <a:br>
              <a:rPr lang="en-US" sz="1800" b="1" cap="none" dirty="0">
                <a:latin typeface="Arial"/>
                <a:cs typeface="Arial"/>
              </a:rPr>
            </a:br>
            <a:r>
              <a:rPr lang="en-US" sz="1800" b="1" cap="none" dirty="0">
                <a:latin typeface="Arial"/>
                <a:cs typeface="Arial"/>
              </a:rPr>
              <a:t>And hear the birds sing sweetly in the trees,</a:t>
            </a:r>
            <a:br>
              <a:rPr lang="en-US" sz="1800" b="1" cap="none" dirty="0">
                <a:latin typeface="Arial"/>
                <a:cs typeface="Arial"/>
              </a:rPr>
            </a:br>
            <a:r>
              <a:rPr lang="en-US" sz="1800" b="1" cap="none" dirty="0">
                <a:latin typeface="Arial"/>
                <a:cs typeface="Arial"/>
              </a:rPr>
              <a:t>When I look down from lofty mountain grandeur,</a:t>
            </a:r>
            <a:br>
              <a:rPr lang="en-US" sz="1800" b="1" cap="none" dirty="0">
                <a:latin typeface="Arial"/>
                <a:cs typeface="Arial"/>
              </a:rPr>
            </a:br>
            <a:r>
              <a:rPr lang="en-US" sz="1800" b="1" cap="none" dirty="0">
                <a:latin typeface="Arial"/>
                <a:cs typeface="Arial"/>
              </a:rPr>
              <a:t>And hear the brook and feel the gentle breeze</a:t>
            </a:r>
            <a:r>
              <a:rPr lang="en-US" sz="1800" b="1" cap="none" dirty="0" smtClean="0">
                <a:latin typeface="Arial"/>
                <a:cs typeface="Arial"/>
              </a:rPr>
              <a:t>:</a:t>
            </a:r>
            <a:r>
              <a:rPr lang="en-US" sz="1800" b="1" cap="none" dirty="0">
                <a:latin typeface="Arial"/>
                <a:cs typeface="Arial"/>
              </a:rPr>
              <a:t/>
            </a:r>
            <a:br>
              <a:rPr lang="en-US" sz="1800" b="1" cap="none" dirty="0">
                <a:latin typeface="Arial"/>
                <a:cs typeface="Arial"/>
              </a:rPr>
            </a:br>
            <a:r>
              <a:rPr lang="en-US" sz="1800" b="1" cap="none" dirty="0">
                <a:latin typeface="Arial"/>
                <a:cs typeface="Arial"/>
              </a:rPr>
              <a:t/>
            </a:r>
            <a:br>
              <a:rPr lang="en-US" sz="1800" b="1" cap="none" dirty="0">
                <a:latin typeface="Arial"/>
                <a:cs typeface="Arial"/>
              </a:rPr>
            </a:br>
            <a:r>
              <a:rPr lang="en-US" sz="1800" b="1" cap="none" dirty="0" smtClean="0">
                <a:latin typeface="Arial"/>
                <a:cs typeface="Arial"/>
              </a:rPr>
              <a:t>(3) And </a:t>
            </a:r>
            <a:r>
              <a:rPr lang="en-US" sz="1800" b="1" cap="none" dirty="0">
                <a:latin typeface="Arial"/>
                <a:cs typeface="Arial"/>
              </a:rPr>
              <a:t>when I think that God, his Son not sparing,</a:t>
            </a:r>
            <a:br>
              <a:rPr lang="en-US" sz="1800" b="1" cap="none" dirty="0">
                <a:latin typeface="Arial"/>
                <a:cs typeface="Arial"/>
              </a:rPr>
            </a:br>
            <a:r>
              <a:rPr lang="en-US" sz="1800" b="1" cap="none" dirty="0">
                <a:latin typeface="Arial"/>
                <a:cs typeface="Arial"/>
              </a:rPr>
              <a:t>Sent him to die, I scarce can take it in,</a:t>
            </a:r>
            <a:br>
              <a:rPr lang="en-US" sz="1800" b="1" cap="none" dirty="0">
                <a:latin typeface="Arial"/>
                <a:cs typeface="Arial"/>
              </a:rPr>
            </a:br>
            <a:r>
              <a:rPr lang="en-US" sz="1800" b="1" cap="none" dirty="0">
                <a:latin typeface="Arial"/>
                <a:cs typeface="Arial"/>
              </a:rPr>
              <a:t>That on the cross, my burden gladly bearing,</a:t>
            </a:r>
            <a:br>
              <a:rPr lang="en-US" sz="1800" b="1" cap="none" dirty="0">
                <a:latin typeface="Arial"/>
                <a:cs typeface="Arial"/>
              </a:rPr>
            </a:br>
            <a:r>
              <a:rPr lang="en-US" sz="1800" b="1" cap="none" dirty="0">
                <a:latin typeface="Arial"/>
                <a:cs typeface="Arial"/>
              </a:rPr>
              <a:t>He bled and died to take away my sin</a:t>
            </a:r>
            <a:r>
              <a:rPr lang="en-US" sz="1800" b="1" cap="none" dirty="0" smtClean="0">
                <a:latin typeface="Arial"/>
                <a:cs typeface="Arial"/>
              </a:rPr>
              <a:t>.</a:t>
            </a:r>
            <a:endParaRPr lang="en-US" sz="1800" b="1" cap="none" dirty="0">
              <a:latin typeface="Arial"/>
              <a:cs typeface="Arial"/>
            </a:endParaRPr>
          </a:p>
        </p:txBody>
      </p:sp>
      <p:sp>
        <p:nvSpPr>
          <p:cNvPr id="5" name="Rectangle 4"/>
          <p:cNvSpPr/>
          <p:nvPr/>
        </p:nvSpPr>
        <p:spPr>
          <a:xfrm>
            <a:off x="528969" y="3636782"/>
            <a:ext cx="6123045" cy="147364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90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85800" y="5003155"/>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human </a:t>
            </a:r>
            <a:r>
              <a:rPr lang="en-US" dirty="0" smtClean="0">
                <a:latin typeface="Arial"/>
                <a:cs typeface="Arial"/>
              </a:rPr>
              <a:t>Creation</a:t>
            </a:r>
            <a:endParaRPr lang="en-US" dirty="0">
              <a:latin typeface="Arial"/>
              <a:cs typeface="Arial"/>
            </a:endParaRPr>
          </a:p>
        </p:txBody>
      </p:sp>
      <p:sp>
        <p:nvSpPr>
          <p:cNvPr id="3" name="TextBox 2"/>
          <p:cNvSpPr txBox="1"/>
          <p:nvPr/>
        </p:nvSpPr>
        <p:spPr>
          <a:xfrm>
            <a:off x="4464913" y="3175117"/>
            <a:ext cx="184666" cy="461665"/>
          </a:xfrm>
          <a:prstGeom prst="rect">
            <a:avLst/>
          </a:prstGeom>
          <a:noFill/>
        </p:spPr>
        <p:txBody>
          <a:bodyPr wrap="none" rtlCol="0">
            <a:spAutoFit/>
          </a:bodyPr>
          <a:lstStyle/>
          <a:p>
            <a:endParaRPr lang="en-US" dirty="0"/>
          </a:p>
        </p:txBody>
      </p:sp>
      <p:sp>
        <p:nvSpPr>
          <p:cNvPr id="9" name="Title 8"/>
          <p:cNvSpPr>
            <a:spLocks noGrp="1"/>
          </p:cNvSpPr>
          <p:nvPr>
            <p:ph type="title"/>
          </p:nvPr>
        </p:nvSpPr>
        <p:spPr>
          <a:xfrm>
            <a:off x="609600" y="1"/>
            <a:ext cx="7924800" cy="4885804"/>
          </a:xfrm>
        </p:spPr>
        <p:txBody>
          <a:bodyPr/>
          <a:lstStyle/>
          <a:p>
            <a:r>
              <a:rPr lang="en-US" sz="1800" b="1" cap="none" dirty="0" smtClean="0">
                <a:latin typeface="Arial"/>
                <a:cs typeface="Arial"/>
              </a:rPr>
              <a:t>How Great Thou Art:</a:t>
            </a:r>
            <a:br>
              <a:rPr lang="en-US" sz="1800" b="1" cap="none" dirty="0" smtClean="0">
                <a:latin typeface="Arial"/>
                <a:cs typeface="Arial"/>
              </a:rPr>
            </a:br>
            <a:r>
              <a:rPr lang="en-US" sz="1800" b="1" cap="none" dirty="0" smtClean="0">
                <a:latin typeface="Arial"/>
                <a:cs typeface="Arial"/>
              </a:rPr>
              <a:t/>
            </a:r>
            <a:br>
              <a:rPr lang="en-US" sz="1800" b="1" cap="none" dirty="0" smtClean="0">
                <a:latin typeface="Arial"/>
                <a:cs typeface="Arial"/>
              </a:rPr>
            </a:br>
            <a:r>
              <a:rPr lang="en-US" sz="1800" b="1" cap="none" dirty="0" smtClean="0">
                <a:latin typeface="Arial"/>
                <a:cs typeface="Arial"/>
              </a:rPr>
              <a:t>(1) O </a:t>
            </a:r>
            <a:r>
              <a:rPr lang="en-US" sz="1800" b="1" cap="none" dirty="0">
                <a:latin typeface="Arial"/>
                <a:cs typeface="Arial"/>
              </a:rPr>
              <a:t>Lord my God, when I in awesome wonder</a:t>
            </a:r>
            <a:br>
              <a:rPr lang="en-US" sz="1800" b="1" cap="none" dirty="0">
                <a:latin typeface="Arial"/>
                <a:cs typeface="Arial"/>
              </a:rPr>
            </a:br>
            <a:r>
              <a:rPr lang="en-US" sz="1800" b="1" cap="none" dirty="0">
                <a:latin typeface="Arial"/>
                <a:cs typeface="Arial"/>
              </a:rPr>
              <a:t>Consider all the </a:t>
            </a:r>
            <a:r>
              <a:rPr lang="en-US" sz="1800" b="1" cap="none" dirty="0" smtClean="0">
                <a:latin typeface="Arial"/>
                <a:cs typeface="Arial"/>
              </a:rPr>
              <a:t>worlds </a:t>
            </a:r>
            <a:r>
              <a:rPr lang="en-US" sz="1800" b="1" cap="none" dirty="0">
                <a:latin typeface="Arial"/>
                <a:cs typeface="Arial"/>
              </a:rPr>
              <a:t>thy hands have made,</a:t>
            </a:r>
            <a:br>
              <a:rPr lang="en-US" sz="1800" b="1" cap="none" dirty="0">
                <a:latin typeface="Arial"/>
                <a:cs typeface="Arial"/>
              </a:rPr>
            </a:br>
            <a:r>
              <a:rPr lang="en-US" sz="1800" b="1" cap="none" dirty="0">
                <a:latin typeface="Arial"/>
                <a:cs typeface="Arial"/>
              </a:rPr>
              <a:t>I see the stars, I hear the </a:t>
            </a:r>
            <a:r>
              <a:rPr lang="en-US" sz="1800" b="1" cap="none" dirty="0" smtClean="0">
                <a:latin typeface="Arial"/>
                <a:cs typeface="Arial"/>
              </a:rPr>
              <a:t>rolling </a:t>
            </a:r>
            <a:r>
              <a:rPr lang="en-US" sz="1800" b="1" cap="none" dirty="0">
                <a:latin typeface="Arial"/>
                <a:cs typeface="Arial"/>
              </a:rPr>
              <a:t>thunder,</a:t>
            </a:r>
            <a:br>
              <a:rPr lang="en-US" sz="1800" b="1" cap="none" dirty="0">
                <a:latin typeface="Arial"/>
                <a:cs typeface="Arial"/>
              </a:rPr>
            </a:br>
            <a:r>
              <a:rPr lang="en-US" sz="1800" b="1" cap="none" dirty="0">
                <a:latin typeface="Arial"/>
                <a:cs typeface="Arial"/>
              </a:rPr>
              <a:t>Thy power throughout the universe displayed:</a:t>
            </a:r>
            <a:br>
              <a:rPr lang="en-US" sz="1800" b="1" cap="none" dirty="0">
                <a:latin typeface="Arial"/>
                <a:cs typeface="Arial"/>
              </a:rPr>
            </a:br>
            <a:r>
              <a:rPr lang="en-US" sz="1800" b="1" cap="none" dirty="0">
                <a:latin typeface="Arial"/>
                <a:cs typeface="Arial"/>
              </a:rPr>
              <a:t/>
            </a:r>
            <a:br>
              <a:rPr lang="en-US" sz="1800" b="1" cap="none" dirty="0">
                <a:latin typeface="Arial"/>
                <a:cs typeface="Arial"/>
              </a:rPr>
            </a:br>
            <a:r>
              <a:rPr lang="en-US" sz="1800" b="1" cap="none" dirty="0" smtClean="0">
                <a:latin typeface="Arial"/>
                <a:cs typeface="Arial"/>
              </a:rPr>
              <a:t>(2) When </a:t>
            </a:r>
            <a:r>
              <a:rPr lang="en-US" sz="1800" b="1" cap="none" dirty="0">
                <a:latin typeface="Arial"/>
                <a:cs typeface="Arial"/>
              </a:rPr>
              <a:t>through the woods and forest glades I wander</a:t>
            </a:r>
            <a:br>
              <a:rPr lang="en-US" sz="1800" b="1" cap="none" dirty="0">
                <a:latin typeface="Arial"/>
                <a:cs typeface="Arial"/>
              </a:rPr>
            </a:br>
            <a:r>
              <a:rPr lang="en-US" sz="1800" b="1" cap="none" dirty="0">
                <a:latin typeface="Arial"/>
                <a:cs typeface="Arial"/>
              </a:rPr>
              <a:t>And hear the birds sing sweetly in the trees,</a:t>
            </a:r>
            <a:br>
              <a:rPr lang="en-US" sz="1800" b="1" cap="none" dirty="0">
                <a:latin typeface="Arial"/>
                <a:cs typeface="Arial"/>
              </a:rPr>
            </a:br>
            <a:r>
              <a:rPr lang="en-US" sz="1800" b="1" cap="none" dirty="0">
                <a:latin typeface="Arial"/>
                <a:cs typeface="Arial"/>
              </a:rPr>
              <a:t>When I look down from lofty mountain grandeur,</a:t>
            </a:r>
            <a:br>
              <a:rPr lang="en-US" sz="1800" b="1" cap="none" dirty="0">
                <a:latin typeface="Arial"/>
                <a:cs typeface="Arial"/>
              </a:rPr>
            </a:br>
            <a:r>
              <a:rPr lang="en-US" sz="1800" b="1" cap="none" dirty="0">
                <a:latin typeface="Arial"/>
                <a:cs typeface="Arial"/>
              </a:rPr>
              <a:t>And hear the brook and feel the gentle breeze</a:t>
            </a:r>
            <a:r>
              <a:rPr lang="en-US" sz="1800" b="1" cap="none" dirty="0" smtClean="0">
                <a:latin typeface="Arial"/>
                <a:cs typeface="Arial"/>
              </a:rPr>
              <a:t>:</a:t>
            </a:r>
            <a:r>
              <a:rPr lang="en-US" sz="1800" b="1" cap="none" dirty="0">
                <a:latin typeface="Arial"/>
                <a:cs typeface="Arial"/>
              </a:rPr>
              <a:t/>
            </a:r>
            <a:br>
              <a:rPr lang="en-US" sz="1800" b="1" cap="none" dirty="0">
                <a:latin typeface="Arial"/>
                <a:cs typeface="Arial"/>
              </a:rPr>
            </a:br>
            <a:r>
              <a:rPr lang="en-US" sz="1800" b="1" cap="none" dirty="0">
                <a:latin typeface="Arial"/>
                <a:cs typeface="Arial"/>
              </a:rPr>
              <a:t/>
            </a:r>
            <a:br>
              <a:rPr lang="en-US" sz="1800" b="1" cap="none" dirty="0">
                <a:latin typeface="Arial"/>
                <a:cs typeface="Arial"/>
              </a:rPr>
            </a:br>
            <a:r>
              <a:rPr lang="en-US" sz="1800" b="1" cap="none" dirty="0" smtClean="0">
                <a:solidFill>
                  <a:srgbClr val="D1AE65"/>
                </a:solidFill>
                <a:latin typeface="Arial"/>
                <a:cs typeface="Arial"/>
              </a:rPr>
              <a:t>(3) And </a:t>
            </a:r>
            <a:r>
              <a:rPr lang="en-US" sz="1800" b="1" cap="none" dirty="0">
                <a:solidFill>
                  <a:srgbClr val="D1AE65"/>
                </a:solidFill>
                <a:latin typeface="Arial"/>
                <a:cs typeface="Arial"/>
              </a:rPr>
              <a:t>when I think that God, his Son not sparing,</a:t>
            </a:r>
            <a:br>
              <a:rPr lang="en-US" sz="1800" b="1" cap="none" dirty="0">
                <a:solidFill>
                  <a:srgbClr val="D1AE65"/>
                </a:solidFill>
                <a:latin typeface="Arial"/>
                <a:cs typeface="Arial"/>
              </a:rPr>
            </a:br>
            <a:r>
              <a:rPr lang="en-US" sz="1800" b="1" cap="none" dirty="0">
                <a:solidFill>
                  <a:srgbClr val="D1AE65"/>
                </a:solidFill>
                <a:latin typeface="Arial"/>
                <a:cs typeface="Arial"/>
              </a:rPr>
              <a:t>Sent him to die, I scarce can take it in,</a:t>
            </a:r>
            <a:br>
              <a:rPr lang="en-US" sz="1800" b="1" cap="none" dirty="0">
                <a:solidFill>
                  <a:srgbClr val="D1AE65"/>
                </a:solidFill>
                <a:latin typeface="Arial"/>
                <a:cs typeface="Arial"/>
              </a:rPr>
            </a:br>
            <a:r>
              <a:rPr lang="en-US" sz="1800" b="1" cap="none" dirty="0">
                <a:solidFill>
                  <a:srgbClr val="D1AE65"/>
                </a:solidFill>
                <a:latin typeface="Arial"/>
                <a:cs typeface="Arial"/>
              </a:rPr>
              <a:t>That on the cross, my burden gladly bearing,</a:t>
            </a:r>
            <a:br>
              <a:rPr lang="en-US" sz="1800" b="1" cap="none" dirty="0">
                <a:solidFill>
                  <a:srgbClr val="D1AE65"/>
                </a:solidFill>
                <a:latin typeface="Arial"/>
                <a:cs typeface="Arial"/>
              </a:rPr>
            </a:br>
            <a:r>
              <a:rPr lang="en-US" sz="1800" b="1" cap="none" dirty="0">
                <a:solidFill>
                  <a:srgbClr val="D1AE65"/>
                </a:solidFill>
                <a:latin typeface="Arial"/>
                <a:cs typeface="Arial"/>
              </a:rPr>
              <a:t>He bled and died to take away my sin</a:t>
            </a:r>
            <a:r>
              <a:rPr lang="en-US" sz="1800" b="1" cap="none" dirty="0" smtClean="0">
                <a:solidFill>
                  <a:srgbClr val="D1AE65"/>
                </a:solidFill>
                <a:latin typeface="Arial"/>
                <a:cs typeface="Arial"/>
              </a:rPr>
              <a:t>.</a:t>
            </a:r>
            <a:endParaRPr lang="en-US" sz="1800" b="1" cap="none" dirty="0">
              <a:solidFill>
                <a:srgbClr val="D1AE65"/>
              </a:solidFill>
              <a:latin typeface="Arial"/>
              <a:cs typeface="Arial"/>
            </a:endParaRPr>
          </a:p>
        </p:txBody>
      </p:sp>
    </p:spTree>
    <p:extLst>
      <p:ext uri="{BB962C8B-B14F-4D97-AF65-F5344CB8AC3E}">
        <p14:creationId xmlns:p14="http://schemas.microsoft.com/office/powerpoint/2010/main" val="3618287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85800" y="5003155"/>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human </a:t>
            </a:r>
            <a:r>
              <a:rPr lang="en-US" dirty="0" smtClean="0">
                <a:latin typeface="Arial"/>
                <a:cs typeface="Arial"/>
              </a:rPr>
              <a:t>Creation</a:t>
            </a:r>
            <a:endParaRPr lang="en-US" dirty="0">
              <a:latin typeface="Arial"/>
              <a:cs typeface="Arial"/>
            </a:endParaRPr>
          </a:p>
        </p:txBody>
      </p:sp>
      <p:sp>
        <p:nvSpPr>
          <p:cNvPr id="3" name="TextBox 2"/>
          <p:cNvSpPr txBox="1"/>
          <p:nvPr/>
        </p:nvSpPr>
        <p:spPr>
          <a:xfrm>
            <a:off x="4464913" y="3175117"/>
            <a:ext cx="184666" cy="461665"/>
          </a:xfrm>
          <a:prstGeom prst="rect">
            <a:avLst/>
          </a:prstGeom>
          <a:noFill/>
        </p:spPr>
        <p:txBody>
          <a:bodyPr wrap="none" rtlCol="0">
            <a:spAutoFit/>
          </a:bodyPr>
          <a:lstStyle/>
          <a:p>
            <a:endParaRPr lang="en-US" dirty="0"/>
          </a:p>
        </p:txBody>
      </p:sp>
      <p:sp>
        <p:nvSpPr>
          <p:cNvPr id="9" name="Title 8"/>
          <p:cNvSpPr>
            <a:spLocks noGrp="1"/>
          </p:cNvSpPr>
          <p:nvPr>
            <p:ph type="title"/>
          </p:nvPr>
        </p:nvSpPr>
        <p:spPr>
          <a:xfrm>
            <a:off x="609600" y="1514445"/>
            <a:ext cx="7924800" cy="1660671"/>
          </a:xfrm>
        </p:spPr>
        <p:txBody>
          <a:bodyPr/>
          <a:lstStyle/>
          <a:p>
            <a:pPr algn="ctr"/>
            <a:r>
              <a:rPr lang="en-US" b="1" cap="none" dirty="0" smtClean="0">
                <a:latin typeface="Arial"/>
                <a:cs typeface="Arial"/>
              </a:rPr>
              <a:t>“CAN YOU COUNT THE STARS”</a:t>
            </a:r>
            <a:br>
              <a:rPr lang="en-US" b="1" cap="none" dirty="0" smtClean="0">
                <a:latin typeface="Arial"/>
                <a:cs typeface="Arial"/>
              </a:rPr>
            </a:br>
            <a:r>
              <a:rPr lang="en-US" sz="3200" i="1" cap="none" dirty="0" smtClean="0">
                <a:solidFill>
                  <a:srgbClr val="D1AE65"/>
                </a:solidFill>
                <a:latin typeface="Times New Roman"/>
                <a:cs typeface="Times New Roman"/>
              </a:rPr>
              <a:t>#573</a:t>
            </a:r>
            <a:br>
              <a:rPr lang="en-US" sz="3200" i="1" cap="none" dirty="0" smtClean="0">
                <a:solidFill>
                  <a:srgbClr val="D1AE65"/>
                </a:solidFill>
                <a:latin typeface="Times New Roman"/>
                <a:cs typeface="Times New Roman"/>
              </a:rPr>
            </a:br>
            <a:r>
              <a:rPr lang="en-US" sz="3200" i="1" cap="none" dirty="0" smtClean="0">
                <a:solidFill>
                  <a:srgbClr val="D1AE65"/>
                </a:solidFill>
                <a:latin typeface="Times New Roman"/>
                <a:cs typeface="Times New Roman"/>
              </a:rPr>
              <a:t>vs. 1, 2</a:t>
            </a:r>
            <a:endParaRPr lang="en-US" b="1" cap="none" dirty="0">
              <a:latin typeface="Arial"/>
              <a:cs typeface="Arial"/>
            </a:endParaRPr>
          </a:p>
        </p:txBody>
      </p:sp>
    </p:spTree>
    <p:extLst>
      <p:ext uri="{BB962C8B-B14F-4D97-AF65-F5344CB8AC3E}">
        <p14:creationId xmlns:p14="http://schemas.microsoft.com/office/powerpoint/2010/main" val="6032826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85800" y="5003155"/>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HIS</a:t>
            </a:r>
            <a:r>
              <a:rPr lang="en-US" b="1" dirty="0" smtClean="0">
                <a:latin typeface="Arial"/>
                <a:cs typeface="Arial"/>
              </a:rPr>
              <a:t> </a:t>
            </a:r>
            <a:r>
              <a:rPr lang="en-US" sz="3600" i="1" cap="none" dirty="0" smtClean="0">
                <a:solidFill>
                  <a:srgbClr val="D1AE65"/>
                </a:solidFill>
                <a:latin typeface="Times New Roman"/>
                <a:cs typeface="Times New Roman"/>
              </a:rPr>
              <a:t>human </a:t>
            </a:r>
            <a:r>
              <a:rPr lang="en-US" dirty="0" smtClean="0">
                <a:latin typeface="Arial"/>
                <a:cs typeface="Arial"/>
              </a:rPr>
              <a:t>Creation</a:t>
            </a:r>
            <a:endParaRPr lang="en-US" dirty="0">
              <a:latin typeface="Arial"/>
              <a:cs typeface="Arial"/>
            </a:endParaRPr>
          </a:p>
        </p:txBody>
      </p:sp>
      <p:sp>
        <p:nvSpPr>
          <p:cNvPr id="3" name="TextBox 2"/>
          <p:cNvSpPr txBox="1"/>
          <p:nvPr/>
        </p:nvSpPr>
        <p:spPr>
          <a:xfrm>
            <a:off x="4464913" y="3175117"/>
            <a:ext cx="184666" cy="461665"/>
          </a:xfrm>
          <a:prstGeom prst="rect">
            <a:avLst/>
          </a:prstGeom>
          <a:noFill/>
        </p:spPr>
        <p:txBody>
          <a:bodyPr wrap="none" rtlCol="0">
            <a:spAutoFit/>
          </a:bodyPr>
          <a:lstStyle/>
          <a:p>
            <a:endParaRPr lang="en-US" dirty="0"/>
          </a:p>
        </p:txBody>
      </p:sp>
      <p:sp>
        <p:nvSpPr>
          <p:cNvPr id="9" name="Title 8"/>
          <p:cNvSpPr>
            <a:spLocks noGrp="1"/>
          </p:cNvSpPr>
          <p:nvPr>
            <p:ph type="title"/>
          </p:nvPr>
        </p:nvSpPr>
        <p:spPr>
          <a:xfrm>
            <a:off x="609600" y="1514445"/>
            <a:ext cx="7924800" cy="1660671"/>
          </a:xfrm>
        </p:spPr>
        <p:txBody>
          <a:bodyPr/>
          <a:lstStyle/>
          <a:p>
            <a:pPr algn="ctr"/>
            <a:r>
              <a:rPr lang="en-US" b="1" cap="none" dirty="0" smtClean="0">
                <a:latin typeface="Arial"/>
                <a:cs typeface="Arial"/>
              </a:rPr>
              <a:t>“GREAT IS THY FAITHFULNESS”</a:t>
            </a:r>
            <a:br>
              <a:rPr lang="en-US" b="1" cap="none" dirty="0" smtClean="0">
                <a:latin typeface="Arial"/>
                <a:cs typeface="Arial"/>
              </a:rPr>
            </a:br>
            <a:r>
              <a:rPr lang="en-US" sz="3200" i="1" cap="none" dirty="0" smtClean="0">
                <a:solidFill>
                  <a:srgbClr val="D1AE65"/>
                </a:solidFill>
                <a:latin typeface="Times New Roman"/>
                <a:cs typeface="Times New Roman"/>
              </a:rPr>
              <a:t>#23</a:t>
            </a:r>
            <a:br>
              <a:rPr lang="en-US" sz="3200" i="1" cap="none" dirty="0" smtClean="0">
                <a:solidFill>
                  <a:srgbClr val="D1AE65"/>
                </a:solidFill>
                <a:latin typeface="Times New Roman"/>
                <a:cs typeface="Times New Roman"/>
              </a:rPr>
            </a:br>
            <a:r>
              <a:rPr lang="en-US" sz="3200" i="1" cap="none" dirty="0" smtClean="0">
                <a:solidFill>
                  <a:srgbClr val="D1AE65"/>
                </a:solidFill>
                <a:latin typeface="Times New Roman"/>
                <a:cs typeface="Times New Roman"/>
              </a:rPr>
              <a:t>vs. 1, 2</a:t>
            </a:r>
            <a:endParaRPr lang="en-US" b="1" cap="none" dirty="0">
              <a:latin typeface="Arial"/>
              <a:cs typeface="Arial"/>
            </a:endParaRPr>
          </a:p>
        </p:txBody>
      </p:sp>
    </p:spTree>
    <p:extLst>
      <p:ext uri="{BB962C8B-B14F-4D97-AF65-F5344CB8AC3E}">
        <p14:creationId xmlns:p14="http://schemas.microsoft.com/office/powerpoint/2010/main" val="38407365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92228"/>
            <a:ext cx="7848600" cy="4525963"/>
          </a:xfrm>
        </p:spPr>
        <p:txBody>
          <a:bodyPr>
            <a:normAutofit fontScale="92500"/>
          </a:bodyPr>
          <a:lstStyle/>
          <a:p>
            <a:pPr marL="0" indent="0">
              <a:spcBef>
                <a:spcPts val="1200"/>
              </a:spcBef>
              <a:buNone/>
              <a:defRPr sz="1800">
                <a:uFillTx/>
              </a:defRPr>
            </a:pPr>
            <a:r>
              <a:rPr lang="en-US" sz="2400" dirty="0">
                <a:uFill>
                  <a:solidFill>
                    <a:srgbClr val="A56707"/>
                  </a:solidFill>
                </a:uFill>
                <a:latin typeface="Arial"/>
                <a:ea typeface="Georgia"/>
                <a:cs typeface="Arial"/>
                <a:sym typeface="Georgia"/>
              </a:rPr>
              <a:t>Praise the LORD. How good it is to sing praises to our God, how pleasant and fitting to praise him! He determines the number of the stars and calls them each by name. Great is our Lord and mighty in power; his understanding has no limit. Sing to the LORD with thanksgiving. He covers the sky with clouds; he supplies the earth with rain and makes grass grow on the hills. He provides food for the cattle and for the young ravens when they call. He sends his command to the earth; his word runs swiftly. He spreads the snow like wool and scatters the frost like ashes. He hurls down his hail like pebbles. Who can withstand his icy blast? He sends his word and melts them; he stirs up his breezes, and the waters flow. Praise the LORD</a:t>
            </a:r>
            <a:r>
              <a:rPr lang="en-US" sz="2400" dirty="0" smtClean="0">
                <a:uFill>
                  <a:solidFill>
                    <a:srgbClr val="A56707"/>
                  </a:solidFill>
                </a:uFill>
                <a:latin typeface="Arial"/>
                <a:ea typeface="Georgia"/>
                <a:cs typeface="Arial"/>
                <a:sym typeface="Georgia"/>
              </a:rPr>
              <a:t>.</a:t>
            </a:r>
            <a:r>
              <a:rPr lang="en-US" sz="2400" dirty="0">
                <a:uFill>
                  <a:solidFill>
                    <a:srgbClr val="A56707"/>
                  </a:solidFill>
                </a:uFill>
                <a:latin typeface="Arial"/>
                <a:ea typeface="Georgia"/>
                <a:cs typeface="Arial"/>
                <a:sym typeface="Georgia"/>
              </a:rPr>
              <a:t> </a:t>
            </a:r>
            <a:r>
              <a:rPr lang="en-US" sz="2400" i="1" dirty="0" smtClean="0">
                <a:uFill>
                  <a:solidFill>
                    <a:srgbClr val="A56707"/>
                  </a:solidFill>
                </a:uFill>
                <a:latin typeface="Arial"/>
                <a:ea typeface="Georgia"/>
                <a:cs typeface="Arial"/>
                <a:sym typeface="Georgia"/>
              </a:rPr>
              <a:t>(Psalm 147)</a:t>
            </a:r>
            <a:endParaRPr lang="en-US" sz="2400" i="1" dirty="0">
              <a:uFill>
                <a:solidFill>
                  <a:srgbClr val="A56707"/>
                </a:solidFill>
              </a:uFill>
              <a:latin typeface="Arial"/>
              <a:ea typeface="Georgia"/>
              <a:cs typeface="Arial"/>
              <a:sym typeface="Georgia"/>
            </a:endParaRPr>
          </a:p>
        </p:txBody>
      </p:sp>
      <p:sp>
        <p:nvSpPr>
          <p:cNvPr id="4" name="Title 3"/>
          <p:cNvSpPr txBox="1">
            <a:spLocks/>
          </p:cNvSpPr>
          <p:nvPr/>
        </p:nvSpPr>
        <p:spPr>
          <a:xfrm>
            <a:off x="131025" y="4952746"/>
            <a:ext cx="8929825"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GOD’S </a:t>
            </a:r>
            <a:r>
              <a:rPr lang="en-US" sz="3200" i="1" cap="none" dirty="0" smtClean="0">
                <a:solidFill>
                  <a:srgbClr val="D1AE65"/>
                </a:solidFill>
                <a:latin typeface="Times New Roman"/>
                <a:cs typeface="Times New Roman"/>
              </a:rPr>
              <a:t>Vast</a:t>
            </a:r>
            <a:r>
              <a:rPr lang="en-US" sz="3200" i="1" cap="none" dirty="0">
                <a:solidFill>
                  <a:srgbClr val="D1AE65"/>
                </a:solidFill>
                <a:latin typeface="Times New Roman"/>
                <a:cs typeface="Times New Roman"/>
              </a:rPr>
              <a:t>, Detailed, Human </a:t>
            </a:r>
            <a:r>
              <a:rPr lang="en-US" dirty="0" smtClean="0">
                <a:latin typeface="Arial"/>
                <a:cs typeface="Arial"/>
              </a:rPr>
              <a:t>Creation</a:t>
            </a:r>
            <a:endParaRPr lang="en-US" dirty="0">
              <a:latin typeface="Arial"/>
              <a:cs typeface="Arial"/>
            </a:endParaRPr>
          </a:p>
        </p:txBody>
      </p:sp>
    </p:spTree>
    <p:extLst>
      <p:ext uri="{BB962C8B-B14F-4D97-AF65-F5344CB8AC3E}">
        <p14:creationId xmlns:p14="http://schemas.microsoft.com/office/powerpoint/2010/main" val="41964381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131025" y="2684808"/>
            <a:ext cx="8929825"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dirty="0" smtClean="0">
                <a:latin typeface="Arial"/>
                <a:cs typeface="Arial"/>
              </a:rPr>
              <a:t>GOD’S </a:t>
            </a:r>
            <a:r>
              <a:rPr lang="en-US" sz="3200" i="1" cap="none" dirty="0" smtClean="0">
                <a:solidFill>
                  <a:srgbClr val="D1AE65"/>
                </a:solidFill>
                <a:latin typeface="Times New Roman"/>
                <a:cs typeface="Times New Roman"/>
              </a:rPr>
              <a:t>Vast</a:t>
            </a:r>
            <a:r>
              <a:rPr lang="en-US" sz="3200" i="1" cap="none" dirty="0">
                <a:solidFill>
                  <a:srgbClr val="D1AE65"/>
                </a:solidFill>
                <a:latin typeface="Times New Roman"/>
                <a:cs typeface="Times New Roman"/>
              </a:rPr>
              <a:t>, Detailed, Human </a:t>
            </a:r>
            <a:r>
              <a:rPr lang="en-US" dirty="0" smtClean="0">
                <a:latin typeface="Arial"/>
                <a:cs typeface="Arial"/>
              </a:rPr>
              <a:t>Creation</a:t>
            </a:r>
            <a:endParaRPr lang="en-US" dirty="0">
              <a:latin typeface="Arial"/>
              <a:cs typeface="Arial"/>
            </a:endParaRPr>
          </a:p>
        </p:txBody>
      </p:sp>
    </p:spTree>
    <p:extLst>
      <p:ext uri="{BB962C8B-B14F-4D97-AF65-F5344CB8AC3E}">
        <p14:creationId xmlns:p14="http://schemas.microsoft.com/office/powerpoint/2010/main" val="19490684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prstGeom prst="rect">
            <a:avLst/>
          </a:prstGeom>
        </p:spPr>
        <p:txBody>
          <a:bodyPr/>
          <a:lstStyle/>
          <a:p>
            <a:pPr lvl="0"/>
            <a:endParaRPr/>
          </a:p>
        </p:txBody>
      </p:sp>
      <p:pic>
        <p:nvPicPr>
          <p:cNvPr id="152" name="image.png"/>
          <p:cNvPicPr/>
          <p:nvPr/>
        </p:nvPicPr>
        <p:blipFill>
          <a:blip r:embed="rId2">
            <a:extLst/>
          </a:blip>
          <a:stretch>
            <a:fillRect/>
          </a:stretch>
        </p:blipFill>
        <p:spPr>
          <a:xfrm>
            <a:off x="-725488" y="-268288"/>
            <a:ext cx="10650539" cy="767556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CA_GrandCanyonHDR.jpg"/>
          <p:cNvPicPr/>
          <p:nvPr/>
        </p:nvPicPr>
        <p:blipFill>
          <a:blip r:embed="rId2">
            <a:extLst/>
          </a:blip>
          <a:stretch>
            <a:fillRect/>
          </a:stretch>
        </p:blipFill>
        <p:spPr>
          <a:xfrm>
            <a:off x="838200" y="918838"/>
            <a:ext cx="7556501" cy="50292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049" y="5543854"/>
            <a:ext cx="8758485" cy="7559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9" name="Karte Pazifischer Ozean Satellit 1000x840.png"/>
          <p:cNvPicPr/>
          <p:nvPr/>
        </p:nvPicPr>
        <p:blipFill>
          <a:blip r:embed="rId2">
            <a:extLst/>
          </a:blip>
          <a:srcRect l="3851" t="4182" r="3851" b="3521"/>
          <a:stretch>
            <a:fillRect/>
          </a:stretch>
        </p:blipFill>
        <p:spPr>
          <a:xfrm>
            <a:off x="1402148" y="766324"/>
            <a:ext cx="6339704" cy="5325352"/>
          </a:xfrm>
          <a:prstGeom prst="rect">
            <a:avLst/>
          </a:prstGeom>
          <a:ln>
            <a:rou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53934"/>
            <a:ext cx="9232190" cy="7559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1" name="earth.jpg"/>
          <p:cNvPicPr/>
          <p:nvPr/>
        </p:nvPicPr>
        <p:blipFill>
          <a:blip r:embed="rId2">
            <a:extLst>
              <a:ext uri="{BEBA8EAE-BF5A-486C-A8C5-ECC9F3942E4B}">
                <a14:imgProps xmlns:a14="http://schemas.microsoft.com/office/drawing/2010/main">
                  <a14:imgLayer r:embed="rId3">
                    <a14:imgEffect>
                      <a14:backgroundRemoval t="2963" b="95370" l="3704" r="96852"/>
                    </a14:imgEffect>
                  </a14:imgLayer>
                </a14:imgProps>
              </a:ext>
            </a:extLst>
          </a:blip>
          <a:stretch>
            <a:fillRect/>
          </a:stretch>
        </p:blipFill>
        <p:spPr>
          <a:xfrm>
            <a:off x="1478478" y="333875"/>
            <a:ext cx="6221732" cy="622173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685800" y="2745288"/>
            <a:ext cx="7772400" cy="147002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Arial"/>
                <a:cs typeface="Arial"/>
              </a:rPr>
              <a:t>The WORLD AROUND US:</a:t>
            </a:r>
            <a:br>
              <a:rPr lang="en-US" b="1" dirty="0" smtClean="0">
                <a:latin typeface="Arial"/>
                <a:cs typeface="Arial"/>
              </a:rPr>
            </a:br>
            <a:r>
              <a:rPr lang="en-US" sz="3600" i="1" cap="none" dirty="0" smtClean="0">
                <a:solidFill>
                  <a:srgbClr val="D1AE65"/>
                </a:solidFill>
                <a:latin typeface="Times New Roman"/>
                <a:cs typeface="Times New Roman"/>
              </a:rPr>
              <a:t>God’s </a:t>
            </a:r>
            <a:r>
              <a:rPr lang="en-US" dirty="0" smtClean="0">
                <a:latin typeface="Arial"/>
                <a:cs typeface="Arial"/>
              </a:rPr>
              <a:t>Creation</a:t>
            </a:r>
            <a:endParaRPr lang="en-US"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53934"/>
            <a:ext cx="9144000" cy="7559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1" name="earth.jpg"/>
          <p:cNvPicPr/>
          <p:nvPr/>
        </p:nvPicPr>
        <p:blipFill>
          <a:blip r:embed="rId2">
            <a:extLst>
              <a:ext uri="{BEBA8EAE-BF5A-486C-A8C5-ECC9F3942E4B}">
                <a14:imgProps xmlns:a14="http://schemas.microsoft.com/office/drawing/2010/main">
                  <a14:imgLayer r:embed="rId3">
                    <a14:imgEffect>
                      <a14:backgroundRemoval t="2963" b="95370" l="3704" r="96852"/>
                    </a14:imgEffect>
                  </a14:imgLayer>
                </a14:imgProps>
              </a:ext>
            </a:extLst>
          </a:blip>
          <a:stretch>
            <a:fillRect/>
          </a:stretch>
        </p:blipFill>
        <p:spPr>
          <a:xfrm>
            <a:off x="1478478" y="333875"/>
            <a:ext cx="6221732" cy="6221732"/>
          </a:xfrm>
          <a:prstGeom prst="rect">
            <a:avLst/>
          </a:prstGeom>
          <a:ln w="12700">
            <a:miter lim="400000"/>
          </a:ln>
        </p:spPr>
      </p:pic>
    </p:spTree>
    <p:extLst>
      <p:ext uri="{BB962C8B-B14F-4D97-AF65-F5344CB8AC3E}">
        <p14:creationId xmlns:p14="http://schemas.microsoft.com/office/powerpoint/2010/main" val="1977294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lanet sizes.jpg"/>
          <p:cNvPicPr/>
          <p:nvPr/>
        </p:nvPicPr>
        <p:blipFill>
          <a:blip r:embed="rId2">
            <a:extLst/>
          </a:blip>
          <a:stretch>
            <a:fillRect/>
          </a:stretch>
        </p:blipFill>
        <p:spPr>
          <a:xfrm>
            <a:off x="976312" y="1404937"/>
            <a:ext cx="7191376" cy="4048126"/>
          </a:xfrm>
          <a:prstGeom prst="rect">
            <a:avLst/>
          </a:prstGeom>
          <a:ln w="12700">
            <a:miter lim="400000"/>
          </a:ln>
        </p:spPr>
      </p:pic>
      <p:sp>
        <p:nvSpPr>
          <p:cNvPr id="3" name="Rectangle 2"/>
          <p:cNvSpPr/>
          <p:nvPr/>
        </p:nvSpPr>
        <p:spPr>
          <a:xfrm>
            <a:off x="70552" y="5453063"/>
            <a:ext cx="9073448" cy="8568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onstantia"/>
        <a:ea typeface="Constantia"/>
        <a:cs typeface="Constantia"/>
      </a:majorFont>
      <a:minorFont>
        <a:latin typeface="Constantia"/>
        <a:ea typeface="Constantia"/>
        <a:cs typeface="Constanti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C1A3"/>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457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457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219</TotalTime>
  <Words>369</Words>
  <Application>Microsoft Macintosh PowerPoint</Application>
  <PresentationFormat>On-screen Show (4:3)</PresentationFormat>
  <Paragraphs>36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“PRAISE THE LORD” #21 vs. 1, 2</vt:lpstr>
      <vt:lpstr>“I SING THE MIGHTY POWER…” #12 – Supplement vs. 1,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MY FATHER’S WORLD” #127 vs. 1, 2</vt:lpstr>
      <vt:lpstr>“ALL THINGS PRAISE THEE” #30 vs. 1, 3</vt:lpstr>
      <vt:lpstr>PowerPoint Presentation</vt:lpstr>
      <vt:lpstr>PowerPoint Presentation</vt:lpstr>
      <vt:lpstr>PowerPoint Presentation</vt:lpstr>
      <vt:lpstr>How Great Thou Art:  (1) O Lord my God, when I in awesome wonder Consider all the worlds thy hands have made, I see the stars, I hear the rolling thunder, Thy power throughout the universe displayed:  (2) When through the woods and forest glades I wander And hear the birds sing sweetly in the trees, When I look down from lofty mountain grandeur, And hear the brook and feel the gentle breeze:  (3) And when I think that God, his Son not sparing, Sent him to die, I scarce can take it in, That on the cross, my burden gladly bearing, He bled and died to take away my sin.</vt:lpstr>
      <vt:lpstr>How Great Thou Art:  (1) O Lord my God, when I in awesome wonder Consider all the worlds thy hands have made, I see the stars, I hear the rolling thunder, Thy power throughout the universe displayed:  (2) When through the woods and forest glades I wander And hear the birds sing sweetly in the trees, When I look down from lofty mountain grandeur, And hear the brook and feel the gentle breeze:  (3) And when I think that God, his Son not sparing, Sent him to die, I scarce can take it in, That on the cross, my burden gladly bearing, He bled and died to take away my sin.</vt:lpstr>
      <vt:lpstr>“CAN YOU COUNT THE STARS” #573 vs. 1, 2</vt:lpstr>
      <vt:lpstr>“GREAT IS THY FAITHFULNESS” #23 vs. 1, 2</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Apple Macintosh</cp:lastModifiedBy>
  <cp:revision>27</cp:revision>
  <dcterms:modified xsi:type="dcterms:W3CDTF">2014-10-19T00:05:10Z</dcterms:modified>
</cp:coreProperties>
</file>