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631719-7B9B-442D-8030-449631556F2F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AEB7E6-6BDA-47BF-B36B-CBB673F8597A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1719-7B9B-442D-8030-449631556F2F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EB7E6-6BDA-47BF-B36B-CBB673F8597A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1719-7B9B-442D-8030-449631556F2F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EB7E6-6BDA-47BF-B36B-CBB673F8597A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1719-7B9B-442D-8030-449631556F2F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EB7E6-6BDA-47BF-B36B-CBB673F8597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1719-7B9B-442D-8030-449631556F2F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EB7E6-6BDA-47BF-B36B-CBB673F859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1719-7B9B-442D-8030-449631556F2F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EB7E6-6BDA-47BF-B36B-CBB673F8597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1719-7B9B-442D-8030-449631556F2F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EB7E6-6BDA-47BF-B36B-CBB673F8597A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1719-7B9B-442D-8030-449631556F2F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EB7E6-6BDA-47BF-B36B-CBB673F8597A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1719-7B9B-442D-8030-449631556F2F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EB7E6-6BDA-47BF-B36B-CBB673F859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1719-7B9B-442D-8030-449631556F2F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EB7E6-6BDA-47BF-B36B-CBB673F859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1719-7B9B-442D-8030-449631556F2F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EB7E6-6BDA-47BF-B36B-CBB673F859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4631719-7B9B-442D-8030-449631556F2F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EAEB7E6-6BDA-47BF-B36B-CBB673F859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THANK YOU FOR COMING </a:t>
            </a:r>
            <a:br>
              <a:rPr lang="en-US" dirty="0" smtClean="0"/>
            </a:br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MEMBERS</a:t>
            </a:r>
          </a:p>
          <a:p>
            <a:r>
              <a:rPr lang="en-US" dirty="0" smtClean="0"/>
              <a:t>VISITORS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35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1-Excited to be here</a:t>
            </a:r>
          </a:p>
          <a:p>
            <a:endParaRPr lang="en-US" dirty="0"/>
          </a:p>
          <a:p>
            <a:r>
              <a:rPr lang="en-US" dirty="0" smtClean="0"/>
              <a:t>2. Convenience</a:t>
            </a:r>
          </a:p>
          <a:p>
            <a:endParaRPr lang="en-US" dirty="0"/>
          </a:p>
          <a:p>
            <a:r>
              <a:rPr lang="en-US" dirty="0" smtClean="0"/>
              <a:t>3.Uncommitted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976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(1) Excited to be here</a:t>
            </a:r>
          </a:p>
          <a:p>
            <a:endParaRPr lang="en-US" dirty="0"/>
          </a:p>
          <a:p>
            <a:r>
              <a:rPr lang="en-US" dirty="0" smtClean="0"/>
              <a:t>(2) Expected to be here</a:t>
            </a:r>
          </a:p>
          <a:p>
            <a:endParaRPr lang="en-US" dirty="0"/>
          </a:p>
          <a:p>
            <a:r>
              <a:rPr lang="en-US" dirty="0" smtClean="0"/>
              <a:t>(3)  Compelled to be here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72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of those categories display an attitude</a:t>
            </a:r>
          </a:p>
          <a:p>
            <a:pPr algn="ctr"/>
            <a:r>
              <a:rPr lang="en-US" dirty="0" smtClean="0"/>
              <a:t>State of mind</a:t>
            </a:r>
          </a:p>
          <a:p>
            <a:pPr algn="ctr"/>
            <a:r>
              <a:rPr lang="en-US" dirty="0" smtClean="0"/>
              <a:t>And</a:t>
            </a:r>
          </a:p>
          <a:p>
            <a:pPr algn="ctr"/>
            <a:r>
              <a:rPr lang="en-US" dirty="0" smtClean="0"/>
              <a:t>Our relationship with God</a:t>
            </a:r>
          </a:p>
          <a:p>
            <a:r>
              <a:rPr lang="en-US" dirty="0" smtClean="0"/>
              <a:t>2010 Census- 52,154 (45%) of Warren Co. </a:t>
            </a:r>
          </a:p>
          <a:p>
            <a:pPr algn="ctr"/>
            <a:r>
              <a:rPr lang="en-US" dirty="0" smtClean="0"/>
              <a:t>NO Attachment to ANY Religion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15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Philippians 4:4 NKJV 4 Rejoice in the Lord always. Again I will say, rejoice!</a:t>
            </a:r>
          </a:p>
          <a:p>
            <a:r>
              <a:rPr lang="en-US" dirty="0" smtClean="0"/>
              <a:t>Rejoice-God is our Savior-- </a:t>
            </a:r>
            <a:r>
              <a:rPr lang="en-US" i="1" dirty="0" smtClean="0"/>
              <a:t>Luke 2:10-11</a:t>
            </a:r>
            <a:endParaRPr lang="en-US" i="1" dirty="0"/>
          </a:p>
          <a:p>
            <a:r>
              <a:rPr lang="en-US" dirty="0" smtClean="0"/>
              <a:t>Promises- Eternal Life</a:t>
            </a:r>
          </a:p>
          <a:p>
            <a:r>
              <a:rPr lang="en-US" b="1" dirty="0" smtClean="0"/>
              <a:t>Joy</a:t>
            </a:r>
            <a:r>
              <a:rPr lang="en-US" dirty="0" smtClean="0"/>
              <a:t> – characteristic of Christian life-</a:t>
            </a:r>
            <a:r>
              <a:rPr lang="en-US" i="1" dirty="0" smtClean="0"/>
              <a:t>Gal 5:22</a:t>
            </a:r>
          </a:p>
          <a:p>
            <a:r>
              <a:rPr lang="en-US" dirty="0" smtClean="0"/>
              <a:t>State of Mind -- </a:t>
            </a:r>
            <a:r>
              <a:rPr lang="en-US" i="1" dirty="0" smtClean="0"/>
              <a:t>Rom 14:17</a:t>
            </a:r>
          </a:p>
          <a:p>
            <a:r>
              <a:rPr lang="en-US" dirty="0" smtClean="0"/>
              <a:t>Relationship with God—</a:t>
            </a:r>
            <a:r>
              <a:rPr lang="en-US" i="1" dirty="0" smtClean="0"/>
              <a:t>1 Pet. 1:6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04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Determined by happenings around us</a:t>
            </a:r>
          </a:p>
          <a:p>
            <a:r>
              <a:rPr lang="en-US" dirty="0" smtClean="0"/>
              <a:t>Happy Birthday- last a day or two</a:t>
            </a:r>
          </a:p>
          <a:p>
            <a:r>
              <a:rPr lang="en-US" dirty="0" smtClean="0"/>
              <a:t>New puppy– short time </a:t>
            </a:r>
          </a:p>
          <a:p>
            <a:r>
              <a:rPr lang="en-US" dirty="0" smtClean="0"/>
              <a:t>Storms of life—sickness-accidents-war-Tragedy – </a:t>
            </a:r>
          </a:p>
          <a:p>
            <a:r>
              <a:rPr lang="en-US" dirty="0" smtClean="0"/>
              <a:t>How we deal with each of these events is determined by our anchor—Heb. 6:17-19 </a:t>
            </a:r>
          </a:p>
          <a:p>
            <a:r>
              <a:rPr lang="en-US" u="sng" dirty="0"/>
              <a:t>Philippians 4:13 NKJV 13 I can do all things through Christ who strengthens me.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37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Acts 8:5-8 </a:t>
            </a:r>
            <a:r>
              <a:rPr lang="en-US" dirty="0" smtClean="0"/>
              <a:t>------ Phillip in Samaria</a:t>
            </a:r>
          </a:p>
          <a:p>
            <a:r>
              <a:rPr lang="en-US" i="1" dirty="0" smtClean="0"/>
              <a:t>Acts 8:38-39</a:t>
            </a:r>
            <a:r>
              <a:rPr lang="en-US" dirty="0" smtClean="0"/>
              <a:t>–-- Eunuch</a:t>
            </a:r>
          </a:p>
          <a:p>
            <a:r>
              <a:rPr lang="en-US" i="1" dirty="0" smtClean="0"/>
              <a:t>Acts 16-</a:t>
            </a:r>
            <a:r>
              <a:rPr lang="en-US" dirty="0" smtClean="0"/>
              <a:t>-----------Philippian Jailer</a:t>
            </a:r>
          </a:p>
          <a:p>
            <a:r>
              <a:rPr lang="en-US" dirty="0" smtClean="0"/>
              <a:t>They all rejoiced ---WHY</a:t>
            </a:r>
          </a:p>
          <a:p>
            <a:r>
              <a:rPr lang="en-US" b="1" dirty="0" smtClean="0"/>
              <a:t>Forgiveness of  sins</a:t>
            </a:r>
            <a:r>
              <a:rPr lang="en-US" b="1" i="1" dirty="0" smtClean="0"/>
              <a:t>-</a:t>
            </a:r>
            <a:r>
              <a:rPr lang="en-US" i="1" dirty="0" smtClean="0"/>
              <a:t> Rom 6:17-18</a:t>
            </a:r>
          </a:p>
          <a:p>
            <a:r>
              <a:rPr lang="en-US" i="1" dirty="0" smtClean="0"/>
              <a:t>Eph.1:7– </a:t>
            </a:r>
            <a:r>
              <a:rPr lang="en-US" dirty="0" smtClean="0"/>
              <a:t>Foundation of </a:t>
            </a:r>
            <a:r>
              <a:rPr lang="en-US" i="1" dirty="0" smtClean="0"/>
              <a:t>JOY- </a:t>
            </a:r>
            <a:endParaRPr lang="en-US" dirty="0" smtClean="0"/>
          </a:p>
          <a:p>
            <a:r>
              <a:rPr lang="en-US" i="1" dirty="0" smtClean="0"/>
              <a:t>Redemption &amp; Forgiveness </a:t>
            </a:r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34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Another reason for JOY</a:t>
            </a:r>
          </a:p>
          <a:p>
            <a:r>
              <a:rPr lang="en-US" i="1" dirty="0" smtClean="0"/>
              <a:t>1 Pet. 2:10 </a:t>
            </a:r>
            <a:r>
              <a:rPr lang="en-US" dirty="0" smtClean="0"/>
              <a:t>–Obtained mercy</a:t>
            </a:r>
          </a:p>
          <a:p>
            <a:r>
              <a:rPr lang="en-US" i="1" dirty="0" smtClean="0"/>
              <a:t>Eph. 2:4-7– </a:t>
            </a:r>
            <a:r>
              <a:rPr lang="en-US" dirty="0" smtClean="0"/>
              <a:t>Mercy</a:t>
            </a:r>
            <a:r>
              <a:rPr lang="en-US" i="1" dirty="0" smtClean="0"/>
              <a:t>—</a:t>
            </a:r>
          </a:p>
          <a:p>
            <a:r>
              <a:rPr lang="en-US" dirty="0" smtClean="0"/>
              <a:t>Another reason for JOY</a:t>
            </a:r>
          </a:p>
          <a:p>
            <a:r>
              <a:rPr lang="en-US" i="1" dirty="0" smtClean="0"/>
              <a:t>Luke 10:20-Phil 4:3– </a:t>
            </a:r>
            <a:r>
              <a:rPr lang="en-US" dirty="0" smtClean="0"/>
              <a:t>Names in the book of life</a:t>
            </a:r>
          </a:p>
          <a:p>
            <a:r>
              <a:rPr lang="en-US" dirty="0" smtClean="0"/>
              <a:t>Rev. 20:11-15  ------- Judgment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3066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800" dirty="0" smtClean="0"/>
              <a:t>Hope</a:t>
            </a:r>
          </a:p>
          <a:p>
            <a:r>
              <a:rPr lang="en-US" sz="4800" dirty="0" smtClean="0"/>
              <a:t>Heb. 3:6</a:t>
            </a:r>
          </a:p>
          <a:p>
            <a:r>
              <a:rPr lang="en-US" sz="4800" dirty="0" smtClean="0"/>
              <a:t>Heb. 6:9-11</a:t>
            </a:r>
          </a:p>
          <a:p>
            <a:endParaRPr lang="en-US" sz="4800" dirty="0"/>
          </a:p>
          <a:p>
            <a:r>
              <a:rPr lang="en-US" sz="3600" dirty="0" smtClean="0"/>
              <a:t>2 </a:t>
            </a:r>
            <a:r>
              <a:rPr lang="en-US" sz="4800" dirty="0" smtClean="0"/>
              <a:t>Pet 1:3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</a:t>
            </a:r>
            <a:r>
              <a:rPr lang="en-US" dirty="0" smtClean="0"/>
              <a:t>oy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75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1135</TotalTime>
  <Words>247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Hardcover</vt:lpstr>
      <vt:lpstr>THANK YOU FOR COMING  TODAY</vt:lpstr>
      <vt:lpstr>GUEST</vt:lpstr>
      <vt:lpstr>Members</vt:lpstr>
      <vt:lpstr>PowerPoint Presentation</vt:lpstr>
      <vt:lpstr>PowerPoint Presentation</vt:lpstr>
      <vt:lpstr>Happiness</vt:lpstr>
      <vt:lpstr>JOY</vt:lpstr>
      <vt:lpstr>JOY</vt:lpstr>
      <vt:lpstr>Joy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THANK YOU FOR COMING  TODAY</dc:title>
  <dc:creator>Louis e. Cook</dc:creator>
  <cp:lastModifiedBy>Louis e. Cook</cp:lastModifiedBy>
  <cp:revision>22</cp:revision>
  <dcterms:created xsi:type="dcterms:W3CDTF">2014-10-01T02:24:30Z</dcterms:created>
  <dcterms:modified xsi:type="dcterms:W3CDTF">2014-10-31T02:13:26Z</dcterms:modified>
</cp:coreProperties>
</file>