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4/13/15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4/13/15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4/13/15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4/13/15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06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861739"/>
            <a:ext cx="9144000" cy="27387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+mj-lt"/>
              </a:rPr>
              <a:t>Josiah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i="1" dirty="0" smtClean="0">
                <a:latin typeface="+mn-lt"/>
              </a:rPr>
              <a:t>Tough Leadership for Tough Times</a:t>
            </a:r>
            <a:endParaRPr lang="en-US" i="1" dirty="0">
              <a:latin typeface="+mn-lt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 Chronicles 34.1-7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45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648 BC — Josiah born</a:t>
            </a:r>
          </a:p>
          <a:p>
            <a:r>
              <a:rPr lang="en-US" dirty="0" smtClean="0"/>
              <a:t>640 BC — Josiah becomes king</a:t>
            </a:r>
          </a:p>
          <a:p>
            <a:r>
              <a:rPr lang="en-US" dirty="0" smtClean="0"/>
              <a:t>632 BC — </a:t>
            </a:r>
            <a:r>
              <a:rPr lang="en-US" dirty="0" smtClean="0"/>
              <a:t>Josiah sought </a:t>
            </a:r>
            <a:r>
              <a:rPr lang="en-US" dirty="0" smtClean="0"/>
              <a:t>God</a:t>
            </a:r>
          </a:p>
          <a:p>
            <a:r>
              <a:rPr lang="en-US" dirty="0" smtClean="0"/>
              <a:t>628 BC — Purged idolatry</a:t>
            </a:r>
          </a:p>
          <a:p>
            <a:r>
              <a:rPr lang="en-US" dirty="0" smtClean="0"/>
              <a:t>622 BC — Book of the Law discovered</a:t>
            </a:r>
          </a:p>
          <a:p>
            <a:r>
              <a:rPr lang="en-US" dirty="0" smtClean="0"/>
              <a:t>612 BC — Fall of Nineveh</a:t>
            </a:r>
          </a:p>
          <a:p>
            <a:r>
              <a:rPr lang="en-US" dirty="0" smtClean="0"/>
              <a:t>609 BC — Josiah killed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3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Arial Narrow"/>
              </a:rPr>
              <a:t>Leaders are made, not born</a:t>
            </a:r>
            <a:endParaRPr lang="en-US" sz="3600" dirty="0" smtClean="0">
              <a:cs typeface="Arial Narrow"/>
            </a:endParaRPr>
          </a:p>
          <a:p>
            <a:r>
              <a:rPr lang="en-US" sz="3600" dirty="0" smtClean="0">
                <a:cs typeface="Arial Narrow"/>
              </a:rPr>
              <a:t>Leaders start young</a:t>
            </a:r>
            <a:endParaRPr lang="en-US" sz="3600" dirty="0" smtClean="0">
              <a:cs typeface="Arial Narrow"/>
            </a:endParaRPr>
          </a:p>
          <a:p>
            <a:r>
              <a:rPr lang="en-US" sz="3600" dirty="0" smtClean="0">
                <a:cs typeface="Arial Narrow"/>
              </a:rPr>
              <a:t>Leaders are guided</a:t>
            </a:r>
            <a:endParaRPr lang="en-US" sz="3600" dirty="0" smtClean="0">
              <a:cs typeface="Arial Narrow"/>
            </a:endParaRPr>
          </a:p>
          <a:p>
            <a:r>
              <a:rPr lang="en-US" sz="3600" dirty="0" smtClean="0">
                <a:cs typeface="Arial Narrow"/>
              </a:rPr>
              <a:t>Leaders are committed</a:t>
            </a:r>
          </a:p>
          <a:p>
            <a:r>
              <a:rPr lang="en-US" sz="3600" dirty="0" smtClean="0">
                <a:cs typeface="Arial Narrow"/>
              </a:rPr>
              <a:t>Leaders have a sense of duty</a:t>
            </a:r>
            <a:endParaRPr lang="en-US" sz="3600" dirty="0" smtClean="0">
              <a:cs typeface="Arial Narrow"/>
            </a:endParaRPr>
          </a:p>
          <a:p>
            <a:r>
              <a:rPr lang="en-US" sz="3600" dirty="0" smtClean="0">
                <a:cs typeface="Arial Narrow"/>
              </a:rPr>
              <a:t>Leaders finish what they start</a:t>
            </a:r>
            <a:endParaRPr lang="en-US" sz="3600" dirty="0"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69096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ck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35</TotalTime>
  <Words>76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</vt:lpstr>
      <vt:lpstr>PowerPoint Presentation</vt:lpstr>
      <vt:lpstr>Josiah  Tough Leadership for Tough Times</vt:lpstr>
      <vt:lpstr>Chronology</vt:lpstr>
      <vt:lpstr>Leadership Lessons</vt:lpstr>
    </vt:vector>
  </TitlesOfParts>
  <Company>Eastland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Cloyce Sutton II</dc:creator>
  <cp:lastModifiedBy>Cloyce Sutton II</cp:lastModifiedBy>
  <cp:revision>7</cp:revision>
  <dcterms:created xsi:type="dcterms:W3CDTF">2013-03-24T12:01:16Z</dcterms:created>
  <dcterms:modified xsi:type="dcterms:W3CDTF">2015-04-13T21:35:44Z</dcterms:modified>
</cp:coreProperties>
</file>