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sincere heart of a philistine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Genesis 20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000" dirty="0" smtClean="0"/>
              <a:t>Lessons on Grace, Sin, and Repentance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014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sincere heart of a philistine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u="sng" dirty="0" smtClean="0"/>
              <a:t>GRACE</a:t>
            </a:r>
          </a:p>
          <a:p>
            <a:r>
              <a:rPr lang="en-US" dirty="0" smtClean="0"/>
              <a:t>God’s grace gives opportunity for repentance. (6-7)</a:t>
            </a:r>
          </a:p>
          <a:p>
            <a:pPr marL="0" indent="0">
              <a:buNone/>
            </a:pPr>
            <a:r>
              <a:rPr lang="en-US" dirty="0" smtClean="0"/>
              <a:t>	Titus 2:11,12; 2 Pt. 3:9; </a:t>
            </a:r>
            <a:endParaRPr lang="en-US" dirty="0"/>
          </a:p>
          <a:p>
            <a:r>
              <a:rPr lang="en-US" dirty="0" smtClean="0"/>
              <a:t>Trust in the righteous judgment of God. (17-18)</a:t>
            </a:r>
          </a:p>
          <a:p>
            <a:pPr marL="0" indent="0">
              <a:buNone/>
            </a:pPr>
            <a:r>
              <a:rPr lang="en-US" dirty="0" smtClean="0"/>
              <a:t>	2 Tim. 4:6; Acts 6:2; 2 Tim 4:2-4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75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sincere heart of a philistine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SIN</a:t>
            </a:r>
          </a:p>
          <a:p>
            <a:r>
              <a:rPr lang="en-US" dirty="0" smtClean="0"/>
              <a:t>YOUR sin/actions can directly impact others.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Gen. 26; Rom 14:12-13</a:t>
            </a:r>
          </a:p>
          <a:p>
            <a:r>
              <a:rPr lang="en-US" dirty="0" smtClean="0"/>
              <a:t>The justification for your sin is always hollow. (11-13)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Saul, Jeroboam, Aaron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9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sincere heart of a philistine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REPENTANCE </a:t>
            </a:r>
          </a:p>
          <a:p>
            <a:r>
              <a:rPr lang="en-US" dirty="0" smtClean="0"/>
              <a:t>True repentance will cause </a:t>
            </a:r>
            <a:r>
              <a:rPr lang="en-US" i="1" u="sng" dirty="0" smtClean="0"/>
              <a:t>immediate</a:t>
            </a:r>
            <a:r>
              <a:rPr lang="en-US" dirty="0" smtClean="0"/>
              <a:t> submission to God’s will.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695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EARLY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Gen. 22:3</a:t>
            </a:r>
          </a:p>
          <a:p>
            <a:r>
              <a:rPr lang="en-US" dirty="0" smtClean="0"/>
              <a:t>Josh 3:1</a:t>
            </a:r>
          </a:p>
          <a:p>
            <a:r>
              <a:rPr lang="en-US" dirty="0" smtClean="0"/>
              <a:t>Josh 6:12</a:t>
            </a:r>
          </a:p>
          <a:p>
            <a:r>
              <a:rPr lang="en-US" dirty="0" smtClean="0"/>
              <a:t>Judges 21:4</a:t>
            </a:r>
          </a:p>
          <a:p>
            <a:r>
              <a:rPr lang="en-US" dirty="0" smtClean="0"/>
              <a:t>2 Chron. 29:20</a:t>
            </a:r>
          </a:p>
          <a:p>
            <a:r>
              <a:rPr lang="en-US" dirty="0" smtClean="0"/>
              <a:t>1 Sam. 15:12</a:t>
            </a:r>
          </a:p>
          <a:p>
            <a:r>
              <a:rPr lang="en-US" dirty="0" smtClean="0"/>
              <a:t>Luke 21:38</a:t>
            </a:r>
          </a:p>
          <a:p>
            <a:r>
              <a:rPr lang="en-US" dirty="0" smtClean="0"/>
              <a:t>John 8:2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sincere heart of a philistine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u="sng" dirty="0" smtClean="0"/>
              <a:t>REPENTANCE </a:t>
            </a:r>
          </a:p>
          <a:p>
            <a:r>
              <a:rPr lang="en-US" dirty="0" smtClean="0"/>
              <a:t>True repentance will cause </a:t>
            </a:r>
            <a:r>
              <a:rPr lang="en-US" i="1" u="sng" dirty="0" smtClean="0"/>
              <a:t>immediate</a:t>
            </a:r>
            <a:r>
              <a:rPr lang="en-US" dirty="0" smtClean="0"/>
              <a:t> submission to God’s will. (8)</a:t>
            </a:r>
          </a:p>
          <a:p>
            <a:endParaRPr lang="en-US" dirty="0"/>
          </a:p>
          <a:p>
            <a:r>
              <a:rPr lang="en-US" dirty="0" smtClean="0"/>
              <a:t>Forgiveness does not eliminate </a:t>
            </a:r>
            <a:r>
              <a:rPr lang="en-US" smtClean="0"/>
              <a:t>the consequences (7)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19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195</TotalTime>
  <Words>116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Precedent</vt:lpstr>
      <vt:lpstr>The sincere heart of a philistine </vt:lpstr>
      <vt:lpstr>The sincere heart of a philistine</vt:lpstr>
      <vt:lpstr>The sincere heart of a philistine</vt:lpstr>
      <vt:lpstr>The sincere heart of a philistine</vt:lpstr>
      <vt:lpstr>RISING EARLY</vt:lpstr>
      <vt:lpstr>The sincere heart of a philistine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sincere heart of a philistine</dc:title>
  <dc:creator>Danielle Fleming</dc:creator>
  <cp:lastModifiedBy>Owner</cp:lastModifiedBy>
  <cp:revision>10</cp:revision>
  <dcterms:created xsi:type="dcterms:W3CDTF">2015-05-10T19:30:20Z</dcterms:created>
  <dcterms:modified xsi:type="dcterms:W3CDTF">2015-05-11T23:05:50Z</dcterms:modified>
</cp:coreProperties>
</file>