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07" r:id="rId1"/>
  </p:sldMasterIdLst>
  <p:sldIdLst>
    <p:sldId id="266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7" r:id="rId13"/>
    <p:sldId id="265" r:id="rId14"/>
  </p:sldIdLst>
  <p:sldSz cx="9144000" cy="6858000" type="screen4x3"/>
  <p:notesSz cx="6858000" cy="9144000"/>
  <p:embeddedFontLst>
    <p:embeddedFont>
      <p:font typeface="Tahoma" pitchFamily="34" charset="0"/>
      <p:regular r:id="rId15"/>
      <p:bold r:id="rId16"/>
    </p:embeddedFont>
    <p:embeddedFont>
      <p:font typeface="Arial Rounded MT Bold" pitchFamily="34" charset="0"/>
      <p:regular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6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99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37A42C-0CC8-4CCA-A625-FB41F28F07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AC0E9-40A0-4095-91FB-C2D5675E5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5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C34AB-81F3-4BCE-A0D5-C836B58855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46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5D966-92F1-41F0-B4F3-42619A3B1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52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2DE9-FE11-4722-9480-8E179B92A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57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B8A23-21C1-4E29-BF24-2D04F1461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57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2776E-15F6-48CA-AB1F-47C68C642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21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A6CB-23F2-400E-BC64-51ECD66DB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83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D99A7-60F9-4A9D-B04E-D2C0D72FF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58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46BAC-AB9B-4C4D-906A-5EE030BFE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88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63B69-4FA8-43A0-8761-1AAD57440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03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3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B302558-DB83-429C-93E2-22B414E093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2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Help Us Stand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altLang="en-US"/>
              <a:t>See the end results.</a:t>
            </a:r>
          </a:p>
          <a:p>
            <a:r>
              <a:rPr lang="en-US" altLang="en-US"/>
              <a:t>Be certain of your convictions. </a:t>
            </a:r>
          </a:p>
          <a:p>
            <a:r>
              <a:rPr lang="en-US" altLang="en-US"/>
              <a:t>Be motivated by right reasons.</a:t>
            </a:r>
          </a:p>
          <a:p>
            <a:r>
              <a:rPr lang="en-US" altLang="en-US"/>
              <a:t>Rely on God.</a:t>
            </a:r>
          </a:p>
          <a:p>
            <a:r>
              <a:rPr lang="en-US" altLang="en-US"/>
              <a:t>Faith and courage can grow.</a:t>
            </a:r>
          </a:p>
          <a:p>
            <a:pPr lvl="1"/>
            <a:r>
              <a:rPr lang="en-US" altLang="en-US"/>
              <a:t>E.g. Gideon and the apostles.</a:t>
            </a:r>
          </a:p>
          <a:p>
            <a:pPr lvl="1"/>
            <a:r>
              <a:rPr lang="en-US" altLang="en-US"/>
              <a:t>Desire it, study, pray, associate with good people.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 Cor. 16:13 is a great challenge, but it is one we can meet.</a:t>
            </a:r>
          </a:p>
          <a:p>
            <a:r>
              <a:rPr lang="en-US" altLang="en-US"/>
              <a:t>Let us all strive to be the people we should be.</a:t>
            </a:r>
          </a:p>
          <a:p>
            <a:r>
              <a:rPr lang="en-US" altLang="en-US"/>
              <a:t>Will you make your stand today? Will you confess Jesus and be identified with Him?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838200"/>
          </a:xfrm>
        </p:spPr>
        <p:txBody>
          <a:bodyPr/>
          <a:lstStyle/>
          <a:p>
            <a:r>
              <a:rPr lang="en-US" altLang="en-US"/>
              <a:t>Are You Ready?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724400"/>
          </a:xfrm>
        </p:spPr>
        <p:txBody>
          <a:bodyPr/>
          <a:lstStyle/>
          <a:p>
            <a:r>
              <a:rPr lang="en-US" altLang="en-US">
                <a:latin typeface="Arial Rounded MT Bold" pitchFamily="34" charset="0"/>
              </a:rPr>
              <a:t>Have you heard the gospel preached?</a:t>
            </a:r>
          </a:p>
          <a:p>
            <a:pPr lvl="1"/>
            <a:r>
              <a:rPr lang="en-US" altLang="en-US">
                <a:latin typeface="Arial Rounded MT Bold" pitchFamily="34" charset="0"/>
              </a:rPr>
              <a:t>Rom. 1:16; 10:17</a:t>
            </a:r>
          </a:p>
          <a:p>
            <a:r>
              <a:rPr lang="en-US" altLang="en-US">
                <a:latin typeface="Arial Rounded MT Bold" pitchFamily="34" charset="0"/>
              </a:rPr>
              <a:t>Do you believe it?  Mark 16:15, 16</a:t>
            </a:r>
          </a:p>
          <a:p>
            <a:r>
              <a:rPr lang="en-US" altLang="en-US">
                <a:latin typeface="Arial Rounded MT Bold" pitchFamily="34" charset="0"/>
              </a:rPr>
              <a:t>Are you willing to…</a:t>
            </a:r>
          </a:p>
          <a:p>
            <a:pPr lvl="1"/>
            <a:r>
              <a:rPr lang="en-US" altLang="en-US">
                <a:latin typeface="Arial Rounded MT Bold" pitchFamily="34" charset="0"/>
              </a:rPr>
              <a:t>Turn from your sins?  2 Pet. 3:9; Acts 2:38</a:t>
            </a:r>
          </a:p>
          <a:p>
            <a:pPr lvl="1"/>
            <a:r>
              <a:rPr lang="en-US" altLang="en-US">
                <a:latin typeface="Arial Rounded MT Bold" pitchFamily="34" charset="0"/>
              </a:rPr>
              <a:t>Confess your faith in Jesus?  Rom. 10:9, 10; Acts 8:37</a:t>
            </a:r>
          </a:p>
          <a:p>
            <a:r>
              <a:rPr lang="en-US" altLang="en-US">
                <a:latin typeface="Arial Rounded MT Bold" pitchFamily="34" charset="0"/>
              </a:rPr>
              <a:t>Then you need to be baptized.</a:t>
            </a:r>
          </a:p>
          <a:p>
            <a:pPr lvl="1"/>
            <a:r>
              <a:rPr lang="en-US" altLang="en-US">
                <a:latin typeface="Arial Rounded MT Bold" pitchFamily="34" charset="0"/>
              </a:rPr>
              <a:t>Mark 16:16; Acts 2:38</a:t>
            </a:r>
          </a:p>
          <a:p>
            <a:r>
              <a:rPr lang="en-US" altLang="en-US">
                <a:latin typeface="Arial Rounded MT Bold" pitchFamily="34" charset="0"/>
              </a:rPr>
              <a:t>Why don’t you do it tonight?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43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736725"/>
          </a:xfrm>
        </p:spPr>
        <p:txBody>
          <a:bodyPr/>
          <a:lstStyle/>
          <a:p>
            <a:r>
              <a:rPr lang="en-US" altLang="en-US"/>
              <a:t>The Courage to Stand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629400" cy="1981200"/>
          </a:xfrm>
        </p:spPr>
        <p:txBody>
          <a:bodyPr/>
          <a:lstStyle/>
          <a:p>
            <a:r>
              <a:rPr lang="en-US" altLang="en-US"/>
              <a:t>“Watch, stand fast in the faith, be brave, be strong.”</a:t>
            </a:r>
          </a:p>
          <a:p>
            <a:endParaRPr lang="en-US" altLang="en-US" sz="1400"/>
          </a:p>
          <a:p>
            <a:r>
              <a:rPr lang="en-US" altLang="en-US"/>
              <a:t>1 Corinthians 16:13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Why Courage/Strength Is Needed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devil.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 enemy out to destroy us. 1 Peter 5:8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fierce threat with many on his side.       Eph. 6:10-12; 1 John 5:19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 are in the minority.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Strength is in numbers, but the numbers are against us. Matt. 7:13, 14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easy to hold to a belief when most don’t.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Many pressures on Christians.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Why Courage/Strength Is Needed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devil.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 are in the minority.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Many pressures on Christians.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Financial.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Moral.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Two points to remember.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Though difficult, it can be done.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Those who take a stand can accomplish great things.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Examples of Courage and/or Strength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/>
              <a:t>Noah. Gen. 6:5-9</a:t>
            </a:r>
          </a:p>
          <a:p>
            <a:r>
              <a:rPr lang="en-US" altLang="en-US"/>
              <a:t>Abraham. Josh. 24:2</a:t>
            </a:r>
          </a:p>
          <a:p>
            <a:r>
              <a:rPr lang="en-US" altLang="en-US"/>
              <a:t>Joseph. Gen. 39-50</a:t>
            </a:r>
          </a:p>
          <a:p>
            <a:r>
              <a:rPr lang="en-US" altLang="en-US"/>
              <a:t>Joshua and Caleb. Num. 13, 14</a:t>
            </a:r>
          </a:p>
          <a:p>
            <a:r>
              <a:rPr lang="en-US" altLang="en-US"/>
              <a:t>Gideon and his 300. Judges 6-8</a:t>
            </a:r>
          </a:p>
          <a:p>
            <a:r>
              <a:rPr lang="en-US" altLang="en-US"/>
              <a:t>David </a:t>
            </a:r>
            <a:r>
              <a:rPr lang="en-US" altLang="en-US" i="1"/>
              <a:t>v.</a:t>
            </a:r>
            <a:r>
              <a:rPr lang="en-US" altLang="en-US"/>
              <a:t> Goliath. 1 Sam. 17</a:t>
            </a:r>
          </a:p>
          <a:p>
            <a:r>
              <a:rPr lang="en-US" altLang="en-US"/>
              <a:t>Daniel, Shadrach, Meshach, Abed-Nego.</a:t>
            </a:r>
          </a:p>
          <a:p>
            <a:r>
              <a:rPr lang="en-US" altLang="en-US"/>
              <a:t>Onesiphorus. 2 Tim. 1:15-18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Examples of Courage and/or Strength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/>
              <a:t>Daniel, Shadrach, Meshach, Abed-Nego.</a:t>
            </a:r>
          </a:p>
          <a:p>
            <a:r>
              <a:rPr lang="en-US" altLang="en-US"/>
              <a:t>Onesiphorus. 2 Tim. 1:15-18</a:t>
            </a:r>
          </a:p>
          <a:p>
            <a:r>
              <a:rPr lang="en-US" altLang="en-US"/>
              <a:t>Jonathan.</a:t>
            </a:r>
          </a:p>
          <a:p>
            <a:r>
              <a:rPr lang="en-US" altLang="en-US"/>
              <a:t>Nehemiah.</a:t>
            </a:r>
          </a:p>
          <a:p>
            <a:r>
              <a:rPr lang="en-US" altLang="en-US"/>
              <a:t>Paul.</a:t>
            </a:r>
          </a:p>
          <a:p>
            <a:r>
              <a:rPr lang="en-US" altLang="en-US"/>
              <a:t>Gaius.</a:t>
            </a:r>
          </a:p>
          <a:p>
            <a:r>
              <a:rPr lang="en-US" altLang="en-US"/>
              <a:t>Jesus.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Help Us Stand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/>
              <a:t>See the end results.</a:t>
            </a:r>
          </a:p>
          <a:p>
            <a:pPr lvl="1"/>
            <a:r>
              <a:rPr lang="en-US" altLang="en-US"/>
              <a:t>Impact on our families.</a:t>
            </a:r>
          </a:p>
          <a:p>
            <a:pPr lvl="1"/>
            <a:r>
              <a:rPr lang="en-US" altLang="en-US"/>
              <a:t>Can accomplish great things.</a:t>
            </a:r>
          </a:p>
          <a:p>
            <a:pPr lvl="1"/>
            <a:r>
              <a:rPr lang="en-US" altLang="en-US"/>
              <a:t>Eternal consequences. Matt. 10:28-33</a:t>
            </a:r>
          </a:p>
          <a:p>
            <a:r>
              <a:rPr lang="en-US" altLang="en-US"/>
              <a:t>Be certain of your convictions. </a:t>
            </a:r>
          </a:p>
          <a:p>
            <a:pPr lvl="1"/>
            <a:r>
              <a:rPr lang="en-US" altLang="en-US"/>
              <a:t>Know with certainty. Luke 1:1-4</a:t>
            </a:r>
          </a:p>
          <a:p>
            <a:pPr lvl="1"/>
            <a:r>
              <a:rPr lang="en-US" altLang="en-US"/>
              <a:t>Timothy knew what he believed and why.      2 Tim. 3:10-17</a:t>
            </a:r>
          </a:p>
          <a:p>
            <a:pPr lvl="1"/>
            <a:r>
              <a:rPr lang="en-US" altLang="en-US"/>
              <a:t>Let God’s word build conviction. Rom. 10:17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Help Us Stand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altLang="en-US"/>
              <a:t>See the end results.</a:t>
            </a:r>
          </a:p>
          <a:p>
            <a:r>
              <a:rPr lang="en-US" altLang="en-US"/>
              <a:t>Be certain of your convictions. </a:t>
            </a:r>
          </a:p>
          <a:p>
            <a:pPr lvl="1"/>
            <a:r>
              <a:rPr lang="en-US" altLang="en-US"/>
              <a:t>Know with certainty. Luke 1:1-4</a:t>
            </a:r>
          </a:p>
          <a:p>
            <a:pPr lvl="1"/>
            <a:r>
              <a:rPr lang="en-US" altLang="en-US"/>
              <a:t>Timothy knew what he believed and why.        2 Tim. 3:10-17</a:t>
            </a:r>
          </a:p>
          <a:p>
            <a:pPr lvl="1"/>
            <a:r>
              <a:rPr lang="en-US" altLang="en-US"/>
              <a:t>Let God’s word build conviction. Rom. 10:17</a:t>
            </a:r>
          </a:p>
          <a:p>
            <a:r>
              <a:rPr lang="en-US" altLang="en-US"/>
              <a:t>Be motivated by right reasons.</a:t>
            </a:r>
          </a:p>
          <a:p>
            <a:pPr lvl="1"/>
            <a:r>
              <a:rPr lang="en-US" altLang="en-US"/>
              <a:t>Not for pride, contentiousness, etc.</a:t>
            </a:r>
          </a:p>
          <a:p>
            <a:pPr lvl="1"/>
            <a:r>
              <a:rPr lang="en-US" altLang="en-US"/>
              <a:t>For the cause of God. 1 Sam. 17:26, 36, 45-47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Help Us Stand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See the end results.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 certain of your convictions.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 motivated by right reasons.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for pride, contentiousness, etc.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the cause of God. 1 Sam. 17:26, 36, 45-47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Rely on God.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His strength will be sufficient. 1 Sam. 17:45-47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Put on the whole armor of God. Eph. 6:10-18</a:t>
            </a:r>
          </a:p>
          <a:p>
            <a:pPr>
              <a:lnSpc>
                <a:spcPct val="90000"/>
              </a:lnSpc>
            </a:pPr>
            <a:r>
              <a:rPr lang="en-US" altLang="en-US"/>
              <a:t>Faith and courage can grow.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uiExpand="1" build="p"/>
    </p:bld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244</TotalTime>
  <Words>605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Arial Rounded MT Bold</vt:lpstr>
      <vt:lpstr>Wingdings</vt:lpstr>
      <vt:lpstr>Slit</vt:lpstr>
      <vt:lpstr>PowerPoint Presentation</vt:lpstr>
      <vt:lpstr>The Courage to Stand</vt:lpstr>
      <vt:lpstr>Why Courage/Strength Is Needed</vt:lpstr>
      <vt:lpstr>Why Courage/Strength Is Needed</vt:lpstr>
      <vt:lpstr>Examples of Courage and/or Strength</vt:lpstr>
      <vt:lpstr>Examples of Courage and/or Strength</vt:lpstr>
      <vt:lpstr>Things to Help Us Stand</vt:lpstr>
      <vt:lpstr>Things to Help Us Stand</vt:lpstr>
      <vt:lpstr>Things to Help Us Stand</vt:lpstr>
      <vt:lpstr>Things to Help Us Stand</vt:lpstr>
      <vt:lpstr>Conclusion</vt:lpstr>
      <vt:lpstr>Are You Ready?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Courage to Stand</dc:title>
  <dc:creator>John R. Gibson</dc:creator>
  <cp:lastModifiedBy>Owner</cp:lastModifiedBy>
  <cp:revision>10</cp:revision>
  <cp:lastPrinted>1601-01-01T00:00:00Z</cp:lastPrinted>
  <dcterms:created xsi:type="dcterms:W3CDTF">2007-06-24T03:16:25Z</dcterms:created>
  <dcterms:modified xsi:type="dcterms:W3CDTF">2015-08-29T23:47:27Z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