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56" r:id="rId3"/>
    <p:sldId id="257" r:id="rId4"/>
    <p:sldId id="271" r:id="rId5"/>
    <p:sldId id="272" r:id="rId6"/>
    <p:sldId id="273" r:id="rId7"/>
    <p:sldId id="261" r:id="rId8"/>
    <p:sldId id="262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8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1587-5DF0-47B6-8BF8-BA8A2B2DA78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BB94-DDD3-466B-9928-0319FE2F3B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1587-5DF0-47B6-8BF8-BA8A2B2DA78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BB94-DDD3-466B-9928-0319FE2F3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1587-5DF0-47B6-8BF8-BA8A2B2DA78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BB94-DDD3-466B-9928-0319FE2F3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0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1587-5DF0-47B6-8BF8-BA8A2B2DA78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BB94-DDD3-466B-9928-0319FE2F3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1587-5DF0-47B6-8BF8-BA8A2B2DA78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BB94-DDD3-466B-9928-0319FE2F3B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1587-5DF0-47B6-8BF8-BA8A2B2DA78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BB94-DDD3-466B-9928-0319FE2F3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1587-5DF0-47B6-8BF8-BA8A2B2DA78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BB94-DDD3-466B-9928-0319FE2F3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1587-5DF0-47B6-8BF8-BA8A2B2DA78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BB94-DDD3-466B-9928-0319FE2F3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1587-5DF0-47B6-8BF8-BA8A2B2DA78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BB94-DDD3-466B-9928-0319FE2F3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1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1587-5DF0-47B6-8BF8-BA8A2B2DA78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BB94-DDD3-466B-9928-0319FE2F3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1587-5DF0-47B6-8BF8-BA8A2B2DA78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B032BB94-DDD3-466B-9928-0319FE2F3BE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3A1587-5DF0-47B6-8BF8-BA8A2B2DA787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32BB94-DDD3-466B-9928-0319FE2F3BE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8153400" y="6172200"/>
            <a:ext cx="457200" cy="4572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Jesus is the author of eternal salvation to those who obey Him. Hebrews 5:8, 9</a:t>
            </a:r>
          </a:p>
          <a:p>
            <a:r>
              <a:rPr lang="en-US" sz="3200" dirty="0" smtClean="0"/>
              <a:t>Have you begun that walk of obedience?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093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8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Winds of Change…Part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7854696" cy="15521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Error in Attitudes and Doctrine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636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Three Root Causes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Traditionalism</a:t>
            </a:r>
          </a:p>
          <a:p>
            <a:r>
              <a:rPr lang="en-US" sz="3200" dirty="0" smtClean="0"/>
              <a:t>Stagnation</a:t>
            </a:r>
          </a:p>
          <a:p>
            <a:r>
              <a:rPr lang="en-US" sz="3200" dirty="0" smtClean="0"/>
              <a:t>Failure to teach the whole counsel of God.</a:t>
            </a:r>
          </a:p>
          <a:p>
            <a:r>
              <a:rPr lang="en-US" sz="3200" dirty="0" smtClean="0"/>
              <a:t>Unwillingness to contend for the faith.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890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Emotionalism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Emotion has a valid place in both conversion and Christian living.</a:t>
            </a:r>
          </a:p>
          <a:p>
            <a:pPr lvl="1"/>
            <a:r>
              <a:rPr lang="en-US" sz="2800" dirty="0" smtClean="0"/>
              <a:t>Cut to the heart. Acts 2:37</a:t>
            </a:r>
          </a:p>
          <a:p>
            <a:pPr lvl="1"/>
            <a:r>
              <a:rPr lang="en-US" sz="2800" dirty="0" smtClean="0"/>
              <a:t>Godly sorrow produces repentance. 2 Cor. 7:9, 10</a:t>
            </a:r>
          </a:p>
          <a:p>
            <a:pPr lvl="1"/>
            <a:r>
              <a:rPr lang="en-US" sz="2800" dirty="0" smtClean="0"/>
              <a:t>Went on his way rejoicing. Acts 8:39</a:t>
            </a:r>
          </a:p>
          <a:p>
            <a:pPr lvl="1"/>
            <a:r>
              <a:rPr lang="en-US" sz="2800" dirty="0" smtClean="0"/>
              <a:t>Paul wept. Phil. 3:18</a:t>
            </a:r>
          </a:p>
          <a:p>
            <a:pPr lvl="1"/>
            <a:r>
              <a:rPr lang="en-US" sz="2800" dirty="0" smtClean="0"/>
              <a:t>Rejoice. Phil. 4:4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844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Emotionalism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1054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But don’t put emotions in charge.</a:t>
            </a:r>
          </a:p>
          <a:p>
            <a:pPr lvl="1"/>
            <a:r>
              <a:rPr lang="en-US" sz="2800" dirty="0" smtClean="0"/>
              <a:t>Some think being spiritual means </a:t>
            </a:r>
            <a:r>
              <a:rPr lang="en-US" sz="2800" i="1" dirty="0" smtClean="0"/>
              <a:t>feeling</a:t>
            </a:r>
            <a:r>
              <a:rPr lang="en-US" sz="2800" dirty="0" smtClean="0"/>
              <a:t> spiritual. </a:t>
            </a:r>
          </a:p>
          <a:p>
            <a:pPr lvl="1"/>
            <a:r>
              <a:rPr lang="en-US" sz="2800" dirty="0" smtClean="0"/>
              <a:t>Become dissatisfied with simple NT worship.</a:t>
            </a:r>
          </a:p>
          <a:p>
            <a:pPr lvl="1"/>
            <a:r>
              <a:rPr lang="en-US" sz="2800" dirty="0" smtClean="0"/>
              <a:t>Need lessons to “touch” them.</a:t>
            </a:r>
          </a:p>
          <a:p>
            <a:r>
              <a:rPr lang="en-US" sz="3000" dirty="0" smtClean="0"/>
              <a:t>Makes us unstable. Eph. 4:13-15</a:t>
            </a:r>
          </a:p>
          <a:p>
            <a:pPr lvl="1"/>
            <a:r>
              <a:rPr lang="en-US" sz="2800" dirty="0" smtClean="0"/>
              <a:t>May have to work to overcome this.</a:t>
            </a:r>
          </a:p>
          <a:p>
            <a:pPr lvl="1"/>
            <a:r>
              <a:rPr lang="en-US" sz="2800" dirty="0"/>
              <a:t>Feelings can be deceptive. Acts 26:9</a:t>
            </a:r>
          </a:p>
          <a:p>
            <a:pPr lvl="1"/>
            <a:r>
              <a:rPr lang="en-US" sz="2800" dirty="0"/>
              <a:t>Faith comes from God’s word. Rom. 10:17</a:t>
            </a:r>
          </a:p>
          <a:p>
            <a:pPr lvl="1"/>
            <a:r>
              <a:rPr lang="en-US" sz="2800" dirty="0"/>
              <a:t>Be guided by the concrete standard. 2 Tim. 3:16, </a:t>
            </a:r>
            <a:r>
              <a:rPr lang="en-US" sz="2800" dirty="0" smtClean="0"/>
              <a:t>17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571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Emotionalism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Emotionalism makes us unstable. Eph. 4</a:t>
            </a:r>
          </a:p>
          <a:p>
            <a:pPr lvl="1"/>
            <a:r>
              <a:rPr lang="en-US" sz="2800" dirty="0" smtClean="0"/>
              <a:t>May have to work to overcome this.</a:t>
            </a:r>
          </a:p>
          <a:p>
            <a:pPr lvl="1"/>
            <a:r>
              <a:rPr lang="en-US" sz="2800" dirty="0" smtClean="0"/>
              <a:t>Feelings can be deceptive. Acts 26:9</a:t>
            </a:r>
          </a:p>
          <a:p>
            <a:pPr lvl="1"/>
            <a:r>
              <a:rPr lang="en-US" sz="2800" dirty="0" smtClean="0"/>
              <a:t>Faith comes from God’s word. Rom. 10:17</a:t>
            </a:r>
          </a:p>
          <a:p>
            <a:pPr lvl="1"/>
            <a:r>
              <a:rPr lang="en-US" sz="2800" dirty="0" smtClean="0"/>
              <a:t>Be guided by the concrete standard. 2 Tim. 3</a:t>
            </a:r>
          </a:p>
          <a:p>
            <a:r>
              <a:rPr lang="en-US" sz="3000" dirty="0" smtClean="0"/>
              <a:t>What does spiritual feel like?</a:t>
            </a:r>
          </a:p>
          <a:p>
            <a:r>
              <a:rPr lang="en-US" sz="3000" dirty="0" smtClean="0"/>
              <a:t>Don’t be controlled by emotions.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5832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Drinking from the Wrong Fountains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4312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Lucado</a:t>
            </a:r>
            <a:r>
              <a:rPr lang="en-US" sz="3200" dirty="0" smtClean="0"/>
              <a:t>, Keller, Piper, Moore, Platt, Stanley, Chan, </a:t>
            </a:r>
            <a:r>
              <a:rPr lang="en-US" sz="3200" dirty="0" err="1" smtClean="0"/>
              <a:t>Sproul</a:t>
            </a:r>
            <a:r>
              <a:rPr lang="en-US" sz="3200" dirty="0" smtClean="0"/>
              <a:t>, et al.</a:t>
            </a:r>
          </a:p>
          <a:p>
            <a:r>
              <a:rPr lang="en-US" sz="3200" dirty="0" smtClean="0"/>
              <a:t>They will add to or take away. Rev. 22:18, 19</a:t>
            </a:r>
          </a:p>
          <a:p>
            <a:r>
              <a:rPr lang="en-US" sz="3200" dirty="0" smtClean="0"/>
              <a:t>We need more time with the Bible and less time with books about the Bible.</a:t>
            </a:r>
          </a:p>
          <a:p>
            <a:r>
              <a:rPr lang="en-US" sz="3200" dirty="0" smtClean="0"/>
              <a:t>We can learn from others, but put the teachings of man to the test. 1 </a:t>
            </a:r>
            <a:r>
              <a:rPr lang="en-US" sz="3200" dirty="0" err="1" smtClean="0"/>
              <a:t>Thes</a:t>
            </a:r>
            <a:r>
              <a:rPr lang="en-US" sz="3200" dirty="0" smtClean="0"/>
              <a:t>. 5:19-22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00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Appeal to Convenience/Pleasure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5029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Casual, informal, eating, etc. sound good to many.</a:t>
            </a:r>
          </a:p>
          <a:p>
            <a:r>
              <a:rPr lang="en-US" sz="3200" dirty="0" smtClean="0"/>
              <a:t>Cf. Jeroboam in 1 Kings 12:28.</a:t>
            </a:r>
          </a:p>
          <a:p>
            <a:r>
              <a:rPr lang="en-US" sz="3200" dirty="0" smtClean="0"/>
              <a:t>Reverence and godly fear are not always convenient. Heb. 12:28, 29</a:t>
            </a:r>
          </a:p>
          <a:p>
            <a:r>
              <a:rPr lang="en-US" sz="3200" dirty="0" smtClean="0"/>
              <a:t>Eliminate any carnal, self-interest. Phil. 2:1-4</a:t>
            </a:r>
          </a:p>
          <a:p>
            <a:r>
              <a:rPr lang="en-US" sz="3200" dirty="0" smtClean="0"/>
              <a:t>Inconvenience is not the answer, but don’t grab onto the new simply for comfort and convenience. Luke 9:23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1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Teach the whole counsel of God and insist that others do the same.</a:t>
            </a:r>
          </a:p>
          <a:p>
            <a:r>
              <a:rPr lang="en-US" sz="3200" dirty="0" smtClean="0"/>
              <a:t>Contend for the faith.</a:t>
            </a:r>
          </a:p>
          <a:p>
            <a:r>
              <a:rPr lang="en-US" sz="3200" dirty="0" smtClean="0"/>
              <a:t>Keep focused on the word of God.</a:t>
            </a:r>
          </a:p>
          <a:p>
            <a:r>
              <a:rPr lang="en-US" sz="3200" dirty="0" smtClean="0"/>
              <a:t>Practice self-denial.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023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151</TotalTime>
  <Words>410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PowerPoint Presentation</vt:lpstr>
      <vt:lpstr>Winds of Change…Part 2</vt:lpstr>
      <vt:lpstr>Review of Three Root Causes</vt:lpstr>
      <vt:lpstr>Emotionalism</vt:lpstr>
      <vt:lpstr>Emotionalism</vt:lpstr>
      <vt:lpstr>Emotionalism</vt:lpstr>
      <vt:lpstr>Drinking from the Wrong Fountains</vt:lpstr>
      <vt:lpstr>Appeal to Convenience/Pleasure</vt:lpstr>
      <vt:lpstr>Summary</vt:lpstr>
      <vt:lpstr>Invitation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the Push for Change?</dc:title>
  <dc:creator>John</dc:creator>
  <cp:lastModifiedBy>Owner</cp:lastModifiedBy>
  <cp:revision>11</cp:revision>
  <dcterms:created xsi:type="dcterms:W3CDTF">2013-06-23T04:05:15Z</dcterms:created>
  <dcterms:modified xsi:type="dcterms:W3CDTF">2015-08-27T01:22:11Z</dcterms:modified>
</cp:coreProperties>
</file>