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1" r:id="rId4"/>
    <p:sldId id="257" r:id="rId5"/>
    <p:sldId id="264" r:id="rId6"/>
    <p:sldId id="263" r:id="rId7"/>
    <p:sldId id="265" r:id="rId8"/>
    <p:sldId id="268" r:id="rId9"/>
    <p:sldId id="267" r:id="rId10"/>
    <p:sldId id="269" r:id="rId11"/>
    <p:sldId id="270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24677" y="3594044"/>
            <a:ext cx="2407050" cy="4144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24677" y="3594044"/>
            <a:ext cx="2407050" cy="4144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1451368"/>
            <a:ext cx="7285182" cy="190060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40727" y="414676"/>
            <a:ext cx="5071726" cy="61104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40727" y="414676"/>
            <a:ext cx="5071726" cy="61104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6261" y="4515366"/>
            <a:ext cx="3085193" cy="102467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40727" y="414676"/>
            <a:ext cx="5071726" cy="61104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42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561829"/>
            <a:ext cx="8160063" cy="5805547"/>
          </a:xfrm>
        </p:spPr>
        <p:txBody>
          <a:bodyPr/>
          <a:lstStyle/>
          <a:p>
            <a:r>
              <a:rPr lang="en-US" b="1" dirty="0" smtClean="0"/>
              <a:t>#3. Water walkers get out of the boat.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936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1947333"/>
            <a:ext cx="8160063" cy="310131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The water, or the boat?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b="1" dirty="0" smtClean="0"/>
              <a:t>boat</a:t>
            </a:r>
            <a:r>
              <a:rPr lang="en-US" sz="2800" dirty="0" smtClean="0"/>
              <a:t>: relatively safe, a whole lot more comfortable compared to the water.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b="1" dirty="0" smtClean="0"/>
              <a:t>water</a:t>
            </a:r>
            <a:r>
              <a:rPr lang="en-US" sz="2800" dirty="0" smtClean="0"/>
              <a:t>: the waves are high, the wind is strong, there is darkness all around.</a:t>
            </a:r>
          </a:p>
          <a:p>
            <a:pPr marL="457200" indent="-457200" algn="l">
              <a:buFont typeface="Arial"/>
              <a:buChar char="•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8444" y="561830"/>
            <a:ext cx="7521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#3. Water walkers get out of the boat.</a:t>
            </a:r>
            <a:endParaRPr lang="en-US" sz="3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4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2444" y="561830"/>
            <a:ext cx="761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What is </a:t>
            </a:r>
            <a:r>
              <a:rPr lang="en-US" sz="3600" b="1" i="1" dirty="0" smtClean="0">
                <a:solidFill>
                  <a:srgbClr val="000000"/>
                </a:solidFill>
              </a:rPr>
              <a:t>your</a:t>
            </a:r>
            <a:r>
              <a:rPr lang="en-US" sz="3600" b="1" dirty="0" smtClean="0">
                <a:solidFill>
                  <a:srgbClr val="000000"/>
                </a:solidFill>
              </a:rPr>
              <a:t> boat?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26737" y="1208161"/>
            <a:ext cx="8160063" cy="4486813"/>
          </a:xfrm>
          <a:prstGeom prst="rect">
            <a:avLst/>
          </a:prstGeo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Your boat is whatever represents safety and security to you apart from God himself.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Your boat is whatever you’re tempted to put your trust in when life gets stormy.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Your boat is whatever keeps you so comfortable that you don’t want to give it up even if it keeps you from joining Jesus on the waves.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3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524676" y="2471805"/>
            <a:ext cx="2631545" cy="414496"/>
          </a:xfrm>
        </p:spPr>
        <p:txBody>
          <a:bodyPr>
            <a:noAutofit/>
          </a:bodyPr>
          <a:lstStyle/>
          <a:p>
            <a:r>
              <a:rPr lang="en-US" sz="2200" dirty="0" smtClean="0"/>
              <a:t>Matthew 14:22-33</a:t>
            </a:r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5667" y="985701"/>
            <a:ext cx="7285182" cy="1900600"/>
          </a:xfrm>
        </p:spPr>
        <p:txBody>
          <a:bodyPr>
            <a:normAutofit/>
          </a:bodyPr>
          <a:lstStyle/>
          <a:p>
            <a:r>
              <a:rPr lang="en-US" sz="4500" i="1" dirty="0" smtClean="0"/>
              <a:t>Stepping Out Of The Boat</a:t>
            </a:r>
            <a:endParaRPr lang="en-US" sz="4500" i="1" dirty="0"/>
          </a:p>
        </p:txBody>
      </p:sp>
    </p:spTree>
    <p:extLst>
      <p:ext uri="{BB962C8B-B14F-4D97-AF65-F5344CB8AC3E}">
        <p14:creationId xmlns:p14="http://schemas.microsoft.com/office/powerpoint/2010/main" val="311340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55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524676" y="2471805"/>
            <a:ext cx="2631545" cy="414496"/>
          </a:xfrm>
        </p:spPr>
        <p:txBody>
          <a:bodyPr>
            <a:noAutofit/>
          </a:bodyPr>
          <a:lstStyle/>
          <a:p>
            <a:r>
              <a:rPr lang="en-US" sz="2200" dirty="0" smtClean="0"/>
              <a:t>Matthew 14:22-33</a:t>
            </a:r>
            <a:endParaRPr lang="en-US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5667" y="985701"/>
            <a:ext cx="7285182" cy="1900600"/>
          </a:xfrm>
        </p:spPr>
        <p:txBody>
          <a:bodyPr>
            <a:normAutofit/>
          </a:bodyPr>
          <a:lstStyle/>
          <a:p>
            <a:r>
              <a:rPr lang="en-US" sz="4500" i="1" dirty="0" smtClean="0"/>
              <a:t>Stepping Out Of The Boat</a:t>
            </a:r>
            <a:endParaRPr lang="en-US" sz="4500" i="1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7039" y="4900598"/>
            <a:ext cx="3085193" cy="10246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Matthew 11:28-30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5620" y="799995"/>
            <a:ext cx="5071726" cy="5099923"/>
          </a:xfrm>
        </p:spPr>
        <p:txBody>
          <a:bodyPr/>
          <a:lstStyle/>
          <a:p>
            <a:pPr algn="l"/>
            <a:r>
              <a:rPr lang="en-US" dirty="0" smtClean="0"/>
              <a:t>“Come to me, all who labor and are heavy laden, and I will give you rest. Take my yoke upon you, and learn from me, for I am gentle and lowly in heart, and you will find rest for your souls. For my yoke is easy, and my burden is light.”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Moses (Exodus 4:10)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The Ten </a:t>
            </a:r>
            <a:r>
              <a:rPr lang="en-US" dirty="0"/>
              <a:t>S</a:t>
            </a:r>
            <a:r>
              <a:rPr lang="en-US" dirty="0" smtClean="0"/>
              <a:t>pies (Numbers 13:32-33)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The Unprofitable Servant (Matthew 25:14-30)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Gideon (Judges 6:4)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Modern Day </a:t>
            </a:r>
            <a:r>
              <a:rPr lang="en-US" dirty="0"/>
              <a:t>D</a:t>
            </a:r>
            <a:r>
              <a:rPr lang="en-US" dirty="0" smtClean="0"/>
              <a:t>isciples (Hebrews 13:5b-6)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79137" y="4402510"/>
            <a:ext cx="8160063" cy="129226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“I will never leave you nor forsake you. So we can confidently say, “The Lord is my helper; </a:t>
            </a:r>
            <a:r>
              <a:rPr lang="en-US" sz="2000" b="1" dirty="0" smtClean="0"/>
              <a:t>I will not fear</a:t>
            </a:r>
            <a:r>
              <a:rPr lang="en-US" sz="2000" dirty="0" smtClean="0"/>
              <a:t>; what can man do to me?”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57778" y="561830"/>
            <a:ext cx="46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Fear at a glance—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1236383"/>
            <a:ext cx="8160063" cy="2113532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Do not walk perfectly.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They learn and grow even in their failures.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They become a part of God’s actions to redeem the world.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5515" y="590052"/>
            <a:ext cx="46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Those who obey: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737" y="3327711"/>
            <a:ext cx="558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Those who disobey: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3976677"/>
            <a:ext cx="8160063" cy="179476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They get a little harder of heart.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They get a little more resistant to God’s invitation.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Are more likely to say no the second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7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#1. Water walkers recognize the presence of God.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1947333"/>
            <a:ext cx="8160063" cy="310131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“He meant to pass them by…” (Mark 6:48)</a:t>
            </a:r>
            <a:br>
              <a:rPr lang="en-US" sz="2800" dirty="0" smtClean="0"/>
            </a:br>
            <a:r>
              <a:rPr lang="en-US" sz="2800" dirty="0" smtClean="0"/>
              <a:t>- Exodus 33:18-34:9, 1 Kings 19:11-13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“He alone stretched out the heavens, he alone treads on the waves of the sea.” (Job 9:8)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The disciples entered into this boat at the command of Jesus in the first place. (Matthew 14:22)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18444" y="561830"/>
            <a:ext cx="7521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#1. Water walkers recognize the presence of God.</a:t>
            </a:r>
            <a:endParaRPr lang="en-US" sz="3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9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#2. Water walkers discern between faith and foolishness.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236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7" y="2130778"/>
            <a:ext cx="8160063" cy="259331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This story isn’t primarily about risk taking, but obedience and faithfulness.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An example of </a:t>
            </a:r>
            <a:r>
              <a:rPr lang="en-US" sz="2800" i="1" dirty="0" smtClean="0"/>
              <a:t>extreme discipleship</a:t>
            </a:r>
            <a:r>
              <a:rPr lang="en-US" sz="2800" dirty="0" smtClean="0"/>
              <a:t>. 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Peter went where Jesus commanded.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112" y="561830"/>
            <a:ext cx="8291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#2. Water walkers discern between faith and foolishness.</a:t>
            </a:r>
            <a:endParaRPr lang="en-US" sz="3000" b="1" dirty="0">
              <a:solidFill>
                <a:srgbClr val="000000"/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79450" y="4402138"/>
            <a:ext cx="8159750" cy="1292225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“And Peter answered him, “Lord, if it is you, command me to come to you on the water.” (Matthew 14:28)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879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5283</TotalTime>
  <Words>483</Words>
  <Application>Microsoft Macintosh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</vt:lpstr>
      <vt:lpstr>PowerPoint Presentation</vt:lpstr>
      <vt:lpstr>Stepping Out Of The Boat</vt:lpstr>
      <vt:lpstr>Matthew 11:28-30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Stepping Out Of The Boat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Luke Metzger</cp:lastModifiedBy>
  <cp:revision>34</cp:revision>
  <dcterms:created xsi:type="dcterms:W3CDTF">2014-03-26T14:03:34Z</dcterms:created>
  <dcterms:modified xsi:type="dcterms:W3CDTF">2016-07-30T18:43:57Z</dcterms:modified>
</cp:coreProperties>
</file>