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72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91" y="442"/>
            <a:ext cx="6857409" cy="514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8600"/>
            <a:ext cx="68770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76550"/>
            <a:ext cx="8986837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15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07306"/>
            <a:ext cx="6781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ABOUT: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Culture</a:t>
            </a:r>
          </a:p>
          <a:p>
            <a:pPr>
              <a:spcAft>
                <a:spcPts val="1200"/>
              </a:spcAft>
            </a:pPr>
            <a:r>
              <a:rPr lang="en-US" sz="4000" b="1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Times</a:t>
            </a:r>
          </a:p>
          <a:p>
            <a:pPr>
              <a:spcAft>
                <a:spcPts val="1200"/>
              </a:spcAft>
            </a:pPr>
            <a:r>
              <a:rPr lang="en-US" sz="4000" b="1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Plans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0"/>
            <a:ext cx="36083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7"/>
            <a:ext cx="61642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3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07306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IMPORTANT 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QUESTIONS: 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did this come from?</a:t>
            </a:r>
          </a:p>
          <a:p>
            <a:pPr>
              <a:spcAft>
                <a:spcPts val="1200"/>
              </a:spcAft>
            </a:pPr>
            <a:r>
              <a:rPr lang="en-US" sz="4000" b="1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will this lead?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0"/>
            <a:ext cx="36083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7"/>
            <a:ext cx="61642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72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(16:9)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Arnold</dc:creator>
  <cp:lastModifiedBy>Phil Arnold</cp:lastModifiedBy>
  <cp:revision>2</cp:revision>
  <dcterms:created xsi:type="dcterms:W3CDTF">2016-08-20T14:55:40Z</dcterms:created>
  <dcterms:modified xsi:type="dcterms:W3CDTF">2016-08-20T15:09:30Z</dcterms:modified>
</cp:coreProperties>
</file>