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odoni MT Condensed" panose="02070606080606020203" pitchFamily="18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5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7271"/>
          <a:stretch/>
        </p:blipFill>
        <p:spPr bwMode="auto">
          <a:xfrm>
            <a:off x="941244" y="20631"/>
            <a:ext cx="7212156" cy="512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b="21689"/>
          <a:stretch/>
        </p:blipFill>
        <p:spPr bwMode="auto">
          <a:xfrm>
            <a:off x="463550" y="-1"/>
            <a:ext cx="5784850" cy="109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7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" y="79096"/>
            <a:ext cx="4551337" cy="34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3" y="209550"/>
            <a:ext cx="4636767" cy="347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3" y="438150"/>
            <a:ext cx="4551337" cy="34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6750"/>
            <a:ext cx="4551337" cy="34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49" y="1066837"/>
            <a:ext cx="4546551" cy="34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8750"/>
            <a:ext cx="4543970" cy="34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63" y="1733550"/>
            <a:ext cx="4551337" cy="34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7400" y="79096"/>
            <a:ext cx="308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Luke 10:25-37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63" y="0"/>
            <a:ext cx="38391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3733800" cy="353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905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Condensed" panose="02070606080606020203" pitchFamily="18" charset="0"/>
              </a:rPr>
              <a:t>The Samaritan &amp; </a:t>
            </a:r>
          </a:p>
          <a:p>
            <a:r>
              <a:rPr lang="en-US" sz="6000" dirty="0" smtClean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Condensed" panose="02070606080606020203" pitchFamily="18" charset="0"/>
              </a:rPr>
              <a:t>Soul-Saving  (v.33-35)</a:t>
            </a:r>
            <a:endParaRPr lang="en-US" sz="6000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3" t="25684" r="12041" b="42968"/>
          <a:stretch/>
        </p:blipFill>
        <p:spPr bwMode="auto">
          <a:xfrm>
            <a:off x="5661890" y="76200"/>
            <a:ext cx="3482110" cy="216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8595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4400" b="1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srgbClr val="F79646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Seeing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4400" b="1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srgbClr val="F79646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Thinking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4400" b="1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srgbClr val="F79646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endParaRPr lang="en-US" sz="4400" b="1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solidFill>
                <a:srgbClr val="F79646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900" y="2237509"/>
            <a:ext cx="46101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Pick Them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Bandage Wounds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Pour </a:t>
            </a:r>
            <a:r>
              <a:rPr lang="en-US" sz="2600" i="1" dirty="0">
                <a:solidFill>
                  <a:prstClr val="white"/>
                </a:solidFill>
              </a:rPr>
              <a:t>O</a:t>
            </a:r>
            <a:r>
              <a:rPr lang="en-US" sz="2600" i="1" dirty="0" smtClean="0">
                <a:solidFill>
                  <a:prstClr val="white"/>
                </a:solidFill>
              </a:rPr>
              <a:t>n “Oil/Wine”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Put On “Your Animal”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A Safe Place – Recover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Support Caregiving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prstClr val="white"/>
                </a:solidFill>
              </a:rPr>
              <a:t>Return</a:t>
            </a:r>
            <a:endParaRPr lang="en-US" sz="2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Bodoni MT Condensed</vt:lpstr>
      <vt:lpstr>Wingdings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Arnold</dc:creator>
  <cp:lastModifiedBy>Phil Arnold</cp:lastModifiedBy>
  <cp:revision>2</cp:revision>
  <dcterms:created xsi:type="dcterms:W3CDTF">2016-08-20T14:55:40Z</dcterms:created>
  <dcterms:modified xsi:type="dcterms:W3CDTF">2016-08-20T15:08:13Z</dcterms:modified>
</cp:coreProperties>
</file>