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9" r:id="rId3"/>
    <p:sldId id="260" r:id="rId4"/>
    <p:sldId id="257" r:id="rId5"/>
    <p:sldId id="261" r:id="rId6"/>
    <p:sldId id="264" r:id="rId7"/>
    <p:sldId id="258" r:id="rId8"/>
    <p:sldId id="263" r:id="rId9"/>
    <p:sldId id="262" r:id="rId10"/>
    <p:sldId id="265" r:id="rId11"/>
    <p:sldId id="269" r:id="rId12"/>
    <p:sldId id="268" r:id="rId13"/>
    <p:sldId id="267" r:id="rId14"/>
    <p:sldId id="270" r:id="rId15"/>
    <p:sldId id="271" r:id="rId16"/>
    <p:sldId id="266" r:id="rId17"/>
    <p:sldId id="272" r:id="rId18"/>
  </p:sldIdLst>
  <p:sldSz cx="9144000" cy="5143500" type="screen16x9"/>
  <p:notesSz cx="6858000" cy="9144000"/>
  <p:embeddedFontLst>
    <p:embeddedFont>
      <p:font typeface="Calibri" panose="020F0502020204030204" pitchFamily="34" charset="0"/>
      <p:regular r:id="rId19"/>
      <p:bold r:id="rId20"/>
      <p:italic r:id="rId21"/>
      <p:boldItalic r:id="rId22"/>
    </p:embeddedFont>
    <p:embeddedFont>
      <p:font typeface="Accord SF" pitchFamily="2" charset="0"/>
      <p:regular r:id="rId23"/>
      <p:bold r:id="rId24"/>
      <p:italic r:id="rId25"/>
    </p:embeddedFont>
    <p:embeddedFont>
      <p:font typeface="Accord Light SF" pitchFamily="2" charset="0"/>
      <p:regular r:id="rId26"/>
      <p: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0" d="100"/>
          <a:sy n="90" d="100"/>
        </p:scale>
        <p:origin x="-102" y="-86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CD1B0B-3C3D-460F-8EA7-27B2B4C69165}" type="doc">
      <dgm:prSet loTypeId="urn:microsoft.com/office/officeart/2005/8/layout/lProcess2" loCatId="list" qsTypeId="urn:microsoft.com/office/officeart/2005/8/quickstyle/3d2" qsCatId="3D" csTypeId="urn:microsoft.com/office/officeart/2005/8/colors/accent0_1" csCatId="mainScheme" phldr="1"/>
      <dgm:spPr/>
      <dgm:t>
        <a:bodyPr/>
        <a:lstStyle/>
        <a:p>
          <a:endParaRPr lang="en-US"/>
        </a:p>
      </dgm:t>
    </dgm:pt>
    <dgm:pt modelId="{2E5E52F7-DBA3-4D8D-A65E-876121CC2586}">
      <dgm:prSet phldrT="[Text]"/>
      <dgm:spPr/>
      <dgm:t>
        <a:bodyPr/>
        <a:lstStyle/>
        <a:p>
          <a:r>
            <a:rPr lang="en-US" b="1" dirty="0" smtClean="0"/>
            <a:t>Ages </a:t>
          </a:r>
        </a:p>
        <a:p>
          <a:r>
            <a:rPr lang="en-US" b="1" dirty="0" smtClean="0"/>
            <a:t>18-30</a:t>
          </a:r>
          <a:endParaRPr lang="en-US" b="1" dirty="0"/>
        </a:p>
      </dgm:t>
    </dgm:pt>
    <dgm:pt modelId="{AE93CB6E-E613-4A12-9C20-DA2A66E29008}" type="parTrans" cxnId="{4860C72F-613B-4632-A718-F9F53DB75EC0}">
      <dgm:prSet/>
      <dgm:spPr/>
      <dgm:t>
        <a:bodyPr/>
        <a:lstStyle/>
        <a:p>
          <a:endParaRPr lang="en-US"/>
        </a:p>
      </dgm:t>
    </dgm:pt>
    <dgm:pt modelId="{5BA1AE59-6D77-4951-8E68-08C5C3A5DA2B}" type="sibTrans" cxnId="{4860C72F-613B-4632-A718-F9F53DB75EC0}">
      <dgm:prSet/>
      <dgm:spPr/>
      <dgm:t>
        <a:bodyPr/>
        <a:lstStyle/>
        <a:p>
          <a:endParaRPr lang="en-US"/>
        </a:p>
      </dgm:t>
    </dgm:pt>
    <dgm:pt modelId="{7A28AC0A-A0D5-49A9-9549-9F82B1816C89}">
      <dgm:prSet phldrT="[Text]"/>
      <dgm:spPr/>
      <dgm:t>
        <a:bodyPr/>
        <a:lstStyle/>
        <a:p>
          <a:r>
            <a:rPr lang="en-US" dirty="0" smtClean="0"/>
            <a:t>Men</a:t>
          </a:r>
        </a:p>
        <a:p>
          <a:r>
            <a:rPr lang="en-US" dirty="0" smtClean="0"/>
            <a:t>79%</a:t>
          </a:r>
          <a:endParaRPr lang="en-US" dirty="0"/>
        </a:p>
      </dgm:t>
    </dgm:pt>
    <dgm:pt modelId="{06DF251C-E6C3-4A53-930F-10AC7747CC5A}" type="parTrans" cxnId="{0047D80C-1C9D-4971-8E94-E40CF33B4B17}">
      <dgm:prSet/>
      <dgm:spPr/>
      <dgm:t>
        <a:bodyPr/>
        <a:lstStyle/>
        <a:p>
          <a:endParaRPr lang="en-US"/>
        </a:p>
      </dgm:t>
    </dgm:pt>
    <dgm:pt modelId="{FA839964-77A0-472B-B6BE-139304878399}" type="sibTrans" cxnId="{0047D80C-1C9D-4971-8E94-E40CF33B4B17}">
      <dgm:prSet/>
      <dgm:spPr/>
      <dgm:t>
        <a:bodyPr/>
        <a:lstStyle/>
        <a:p>
          <a:endParaRPr lang="en-US"/>
        </a:p>
      </dgm:t>
    </dgm:pt>
    <dgm:pt modelId="{09E37600-268E-467E-A9BD-F11DBEBF28D5}">
      <dgm:prSet phldrT="[Text]"/>
      <dgm:spPr/>
      <dgm:t>
        <a:bodyPr/>
        <a:lstStyle/>
        <a:p>
          <a:r>
            <a:rPr lang="en-US" dirty="0" smtClean="0"/>
            <a:t>Women</a:t>
          </a:r>
        </a:p>
        <a:p>
          <a:r>
            <a:rPr lang="en-US" dirty="0" smtClean="0"/>
            <a:t>63%</a:t>
          </a:r>
          <a:endParaRPr lang="en-US" dirty="0"/>
        </a:p>
      </dgm:t>
    </dgm:pt>
    <dgm:pt modelId="{9A66DFF0-9F62-4496-87EA-6E4B5EA81B8A}" type="parTrans" cxnId="{EC6846C7-8714-48F9-BC1E-BFB0FE39F832}">
      <dgm:prSet/>
      <dgm:spPr/>
      <dgm:t>
        <a:bodyPr/>
        <a:lstStyle/>
        <a:p>
          <a:endParaRPr lang="en-US"/>
        </a:p>
      </dgm:t>
    </dgm:pt>
    <dgm:pt modelId="{B3381A25-86A8-4935-BA7B-0D4933BAD71F}" type="sibTrans" cxnId="{EC6846C7-8714-48F9-BC1E-BFB0FE39F832}">
      <dgm:prSet/>
      <dgm:spPr/>
      <dgm:t>
        <a:bodyPr/>
        <a:lstStyle/>
        <a:p>
          <a:endParaRPr lang="en-US"/>
        </a:p>
      </dgm:t>
    </dgm:pt>
    <dgm:pt modelId="{CF185EA7-F69D-498D-A77F-76023FA54A8E}">
      <dgm:prSet phldrT="[Text]"/>
      <dgm:spPr/>
      <dgm:t>
        <a:bodyPr/>
        <a:lstStyle/>
        <a:p>
          <a:r>
            <a:rPr lang="en-US" b="1" dirty="0" smtClean="0"/>
            <a:t>Ages</a:t>
          </a:r>
        </a:p>
        <a:p>
          <a:r>
            <a:rPr lang="en-US" b="1" dirty="0" smtClean="0"/>
            <a:t>31-49</a:t>
          </a:r>
          <a:endParaRPr lang="en-US" b="1" dirty="0"/>
        </a:p>
      </dgm:t>
    </dgm:pt>
    <dgm:pt modelId="{5E7B8B62-27F4-491D-8256-5F685EA24F97}" type="parTrans" cxnId="{520FDF95-F9B5-447F-BA5E-3CD5A56CDB57}">
      <dgm:prSet/>
      <dgm:spPr/>
      <dgm:t>
        <a:bodyPr/>
        <a:lstStyle/>
        <a:p>
          <a:endParaRPr lang="en-US"/>
        </a:p>
      </dgm:t>
    </dgm:pt>
    <dgm:pt modelId="{C8A73538-6439-4CE7-904A-8A2C6D6A95CA}" type="sibTrans" cxnId="{520FDF95-F9B5-447F-BA5E-3CD5A56CDB57}">
      <dgm:prSet/>
      <dgm:spPr/>
      <dgm:t>
        <a:bodyPr/>
        <a:lstStyle/>
        <a:p>
          <a:endParaRPr lang="en-US"/>
        </a:p>
      </dgm:t>
    </dgm:pt>
    <dgm:pt modelId="{903B3B70-9889-4370-AA44-EE774802B75F}">
      <dgm:prSet phldrT="[Text]"/>
      <dgm:spPr/>
      <dgm:t>
        <a:bodyPr/>
        <a:lstStyle/>
        <a:p>
          <a:r>
            <a:rPr lang="en-US" dirty="0" smtClean="0"/>
            <a:t>Men</a:t>
          </a:r>
        </a:p>
        <a:p>
          <a:r>
            <a:rPr lang="en-US" dirty="0" smtClean="0"/>
            <a:t>67%</a:t>
          </a:r>
          <a:endParaRPr lang="en-US" dirty="0"/>
        </a:p>
      </dgm:t>
    </dgm:pt>
    <dgm:pt modelId="{44DFF7B9-9BC9-4CD6-8E99-5D587F9D241F}" type="parTrans" cxnId="{0C6E2A85-D430-493E-9FEC-9C39AC0DE5F3}">
      <dgm:prSet/>
      <dgm:spPr/>
      <dgm:t>
        <a:bodyPr/>
        <a:lstStyle/>
        <a:p>
          <a:endParaRPr lang="en-US"/>
        </a:p>
      </dgm:t>
    </dgm:pt>
    <dgm:pt modelId="{A78C3D17-E6AA-487C-B04F-C3A3B50A5093}" type="sibTrans" cxnId="{0C6E2A85-D430-493E-9FEC-9C39AC0DE5F3}">
      <dgm:prSet/>
      <dgm:spPr/>
      <dgm:t>
        <a:bodyPr/>
        <a:lstStyle/>
        <a:p>
          <a:endParaRPr lang="en-US"/>
        </a:p>
      </dgm:t>
    </dgm:pt>
    <dgm:pt modelId="{C847CC28-9DDC-49A3-94CC-40556D56BC0C}">
      <dgm:prSet phldrT="[Text]"/>
      <dgm:spPr/>
      <dgm:t>
        <a:bodyPr/>
        <a:lstStyle/>
        <a:p>
          <a:r>
            <a:rPr lang="en-US" dirty="0" smtClean="0"/>
            <a:t>Women</a:t>
          </a:r>
        </a:p>
        <a:p>
          <a:r>
            <a:rPr lang="en-US" dirty="0" smtClean="0"/>
            <a:t>38%</a:t>
          </a:r>
          <a:endParaRPr lang="en-US" dirty="0"/>
        </a:p>
      </dgm:t>
    </dgm:pt>
    <dgm:pt modelId="{C1746B11-BD3B-4A81-B04E-78EFE7EAEAA5}" type="parTrans" cxnId="{A55A801C-B54D-486D-957A-1F2248ED870D}">
      <dgm:prSet/>
      <dgm:spPr/>
      <dgm:t>
        <a:bodyPr/>
        <a:lstStyle/>
        <a:p>
          <a:endParaRPr lang="en-US"/>
        </a:p>
      </dgm:t>
    </dgm:pt>
    <dgm:pt modelId="{2B681AA5-1453-4473-942C-CA20F2BEA164}" type="sibTrans" cxnId="{A55A801C-B54D-486D-957A-1F2248ED870D}">
      <dgm:prSet/>
      <dgm:spPr/>
      <dgm:t>
        <a:bodyPr/>
        <a:lstStyle/>
        <a:p>
          <a:endParaRPr lang="en-US"/>
        </a:p>
      </dgm:t>
    </dgm:pt>
    <dgm:pt modelId="{A10022B2-E341-43B9-AE30-F33A10A0D3C6}">
      <dgm:prSet phldrT="[Text]"/>
      <dgm:spPr/>
      <dgm:t>
        <a:bodyPr/>
        <a:lstStyle/>
        <a:p>
          <a:r>
            <a:rPr lang="en-US" b="1" dirty="0" smtClean="0"/>
            <a:t>Ages </a:t>
          </a:r>
        </a:p>
        <a:p>
          <a:r>
            <a:rPr lang="en-US" b="1" dirty="0" smtClean="0"/>
            <a:t>50-68</a:t>
          </a:r>
          <a:endParaRPr lang="en-US" b="1" dirty="0"/>
        </a:p>
      </dgm:t>
    </dgm:pt>
    <dgm:pt modelId="{5AEF47B4-6BA2-4A96-8A43-AD4DF7455255}" type="parTrans" cxnId="{9C362DCA-D509-40A5-A057-941B4FF413C6}">
      <dgm:prSet/>
      <dgm:spPr/>
      <dgm:t>
        <a:bodyPr/>
        <a:lstStyle/>
        <a:p>
          <a:endParaRPr lang="en-US"/>
        </a:p>
      </dgm:t>
    </dgm:pt>
    <dgm:pt modelId="{E520E4ED-B27D-43B0-A114-BDE587AF7F70}" type="sibTrans" cxnId="{9C362DCA-D509-40A5-A057-941B4FF413C6}">
      <dgm:prSet/>
      <dgm:spPr/>
      <dgm:t>
        <a:bodyPr/>
        <a:lstStyle/>
        <a:p>
          <a:endParaRPr lang="en-US"/>
        </a:p>
      </dgm:t>
    </dgm:pt>
    <dgm:pt modelId="{3AEBC9E6-5BF3-4BD8-AECA-AB3B5AE259E3}">
      <dgm:prSet phldrT="[Text]"/>
      <dgm:spPr/>
      <dgm:t>
        <a:bodyPr/>
        <a:lstStyle/>
        <a:p>
          <a:r>
            <a:rPr lang="en-US" dirty="0" smtClean="0"/>
            <a:t>Men 44%</a:t>
          </a:r>
          <a:endParaRPr lang="en-US" dirty="0"/>
        </a:p>
      </dgm:t>
    </dgm:pt>
    <dgm:pt modelId="{EFC23952-649C-4930-ACCC-BCACAD54AD7C}" type="parTrans" cxnId="{38B06F9C-E339-4BBF-BDC7-6CA545CE3677}">
      <dgm:prSet/>
      <dgm:spPr/>
      <dgm:t>
        <a:bodyPr/>
        <a:lstStyle/>
        <a:p>
          <a:endParaRPr lang="en-US"/>
        </a:p>
      </dgm:t>
    </dgm:pt>
    <dgm:pt modelId="{4235CCC9-2C72-4100-B1C6-8A53E79B3E97}" type="sibTrans" cxnId="{38B06F9C-E339-4BBF-BDC7-6CA545CE3677}">
      <dgm:prSet/>
      <dgm:spPr/>
      <dgm:t>
        <a:bodyPr/>
        <a:lstStyle/>
        <a:p>
          <a:endParaRPr lang="en-US"/>
        </a:p>
      </dgm:t>
    </dgm:pt>
    <dgm:pt modelId="{42033ECD-42D5-42ED-8001-FD9A37EBB8DB}">
      <dgm:prSet phldrT="[Text]"/>
      <dgm:spPr/>
      <dgm:t>
        <a:bodyPr/>
        <a:lstStyle/>
        <a:p>
          <a:r>
            <a:rPr lang="en-US" dirty="0" smtClean="0"/>
            <a:t>Women</a:t>
          </a:r>
        </a:p>
        <a:p>
          <a:r>
            <a:rPr lang="en-US" dirty="0" smtClean="0"/>
            <a:t>25%</a:t>
          </a:r>
          <a:endParaRPr lang="en-US" dirty="0"/>
        </a:p>
      </dgm:t>
    </dgm:pt>
    <dgm:pt modelId="{BF2B301F-245F-422A-A4BE-7B99414DEAC6}" type="parTrans" cxnId="{035987E5-AC08-4A8B-9332-C6AD4E078278}">
      <dgm:prSet/>
      <dgm:spPr/>
      <dgm:t>
        <a:bodyPr/>
        <a:lstStyle/>
        <a:p>
          <a:endParaRPr lang="en-US"/>
        </a:p>
      </dgm:t>
    </dgm:pt>
    <dgm:pt modelId="{9833254B-B1F9-4B4D-B5B9-D03256E2E197}" type="sibTrans" cxnId="{035987E5-AC08-4A8B-9332-C6AD4E078278}">
      <dgm:prSet/>
      <dgm:spPr/>
      <dgm:t>
        <a:bodyPr/>
        <a:lstStyle/>
        <a:p>
          <a:endParaRPr lang="en-US"/>
        </a:p>
      </dgm:t>
    </dgm:pt>
    <dgm:pt modelId="{0D613B6C-7935-4B00-B9E0-1ABE546A5117}" type="pres">
      <dgm:prSet presAssocID="{0ECD1B0B-3C3D-460F-8EA7-27B2B4C69165}" presName="theList" presStyleCnt="0">
        <dgm:presLayoutVars>
          <dgm:dir/>
          <dgm:animLvl val="lvl"/>
          <dgm:resizeHandles val="exact"/>
        </dgm:presLayoutVars>
      </dgm:prSet>
      <dgm:spPr/>
      <dgm:t>
        <a:bodyPr/>
        <a:lstStyle/>
        <a:p>
          <a:endParaRPr lang="en-US"/>
        </a:p>
      </dgm:t>
    </dgm:pt>
    <dgm:pt modelId="{88BE5681-82E7-45B5-B631-7A2F0D796597}" type="pres">
      <dgm:prSet presAssocID="{2E5E52F7-DBA3-4D8D-A65E-876121CC2586}" presName="compNode" presStyleCnt="0"/>
      <dgm:spPr/>
    </dgm:pt>
    <dgm:pt modelId="{71D3AA41-FD48-4076-832F-09C423A0E56A}" type="pres">
      <dgm:prSet presAssocID="{2E5E52F7-DBA3-4D8D-A65E-876121CC2586}" presName="aNode" presStyleLbl="bgShp" presStyleIdx="0" presStyleCnt="3"/>
      <dgm:spPr/>
      <dgm:t>
        <a:bodyPr/>
        <a:lstStyle/>
        <a:p>
          <a:endParaRPr lang="en-US"/>
        </a:p>
      </dgm:t>
    </dgm:pt>
    <dgm:pt modelId="{C4721892-27CA-484E-9A83-AE474B80D1CB}" type="pres">
      <dgm:prSet presAssocID="{2E5E52F7-DBA3-4D8D-A65E-876121CC2586}" presName="textNode" presStyleLbl="bgShp" presStyleIdx="0" presStyleCnt="3"/>
      <dgm:spPr/>
      <dgm:t>
        <a:bodyPr/>
        <a:lstStyle/>
        <a:p>
          <a:endParaRPr lang="en-US"/>
        </a:p>
      </dgm:t>
    </dgm:pt>
    <dgm:pt modelId="{0D404150-3465-49AA-891D-C9AD29183F80}" type="pres">
      <dgm:prSet presAssocID="{2E5E52F7-DBA3-4D8D-A65E-876121CC2586}" presName="compChildNode" presStyleCnt="0"/>
      <dgm:spPr/>
    </dgm:pt>
    <dgm:pt modelId="{673DA775-461C-471D-A8F8-7BE8EAB3B61C}" type="pres">
      <dgm:prSet presAssocID="{2E5E52F7-DBA3-4D8D-A65E-876121CC2586}" presName="theInnerList" presStyleCnt="0"/>
      <dgm:spPr/>
    </dgm:pt>
    <dgm:pt modelId="{0252BAFE-A340-4DD7-86DB-71B0E4CD2BC0}" type="pres">
      <dgm:prSet presAssocID="{7A28AC0A-A0D5-49A9-9549-9F82B1816C89}" presName="childNode" presStyleLbl="node1" presStyleIdx="0" presStyleCnt="6">
        <dgm:presLayoutVars>
          <dgm:bulletEnabled val="1"/>
        </dgm:presLayoutVars>
      </dgm:prSet>
      <dgm:spPr/>
      <dgm:t>
        <a:bodyPr/>
        <a:lstStyle/>
        <a:p>
          <a:endParaRPr lang="en-US"/>
        </a:p>
      </dgm:t>
    </dgm:pt>
    <dgm:pt modelId="{9EA5A372-1357-412D-B781-B00EDDBA1280}" type="pres">
      <dgm:prSet presAssocID="{7A28AC0A-A0D5-49A9-9549-9F82B1816C89}" presName="aSpace2" presStyleCnt="0"/>
      <dgm:spPr/>
    </dgm:pt>
    <dgm:pt modelId="{F178094F-55CE-451D-A7A4-2E6A3A44F183}" type="pres">
      <dgm:prSet presAssocID="{09E37600-268E-467E-A9BD-F11DBEBF28D5}" presName="childNode" presStyleLbl="node1" presStyleIdx="1" presStyleCnt="6">
        <dgm:presLayoutVars>
          <dgm:bulletEnabled val="1"/>
        </dgm:presLayoutVars>
      </dgm:prSet>
      <dgm:spPr/>
      <dgm:t>
        <a:bodyPr/>
        <a:lstStyle/>
        <a:p>
          <a:endParaRPr lang="en-US"/>
        </a:p>
      </dgm:t>
    </dgm:pt>
    <dgm:pt modelId="{A2A17AE2-6969-4A28-A627-9F53B129BB7D}" type="pres">
      <dgm:prSet presAssocID="{2E5E52F7-DBA3-4D8D-A65E-876121CC2586}" presName="aSpace" presStyleCnt="0"/>
      <dgm:spPr/>
    </dgm:pt>
    <dgm:pt modelId="{887E4E20-57C7-402D-BBF4-510384D6AB3D}" type="pres">
      <dgm:prSet presAssocID="{CF185EA7-F69D-498D-A77F-76023FA54A8E}" presName="compNode" presStyleCnt="0"/>
      <dgm:spPr/>
    </dgm:pt>
    <dgm:pt modelId="{3262C44C-3403-45EF-A3FE-ABEDC7555B64}" type="pres">
      <dgm:prSet presAssocID="{CF185EA7-F69D-498D-A77F-76023FA54A8E}" presName="aNode" presStyleLbl="bgShp" presStyleIdx="1" presStyleCnt="3"/>
      <dgm:spPr/>
      <dgm:t>
        <a:bodyPr/>
        <a:lstStyle/>
        <a:p>
          <a:endParaRPr lang="en-US"/>
        </a:p>
      </dgm:t>
    </dgm:pt>
    <dgm:pt modelId="{FAADA5C5-F63B-4C9E-8FDD-EBC0A923C536}" type="pres">
      <dgm:prSet presAssocID="{CF185EA7-F69D-498D-A77F-76023FA54A8E}" presName="textNode" presStyleLbl="bgShp" presStyleIdx="1" presStyleCnt="3"/>
      <dgm:spPr/>
      <dgm:t>
        <a:bodyPr/>
        <a:lstStyle/>
        <a:p>
          <a:endParaRPr lang="en-US"/>
        </a:p>
      </dgm:t>
    </dgm:pt>
    <dgm:pt modelId="{DA0F1786-FD66-473F-AF96-47F11D164F10}" type="pres">
      <dgm:prSet presAssocID="{CF185EA7-F69D-498D-A77F-76023FA54A8E}" presName="compChildNode" presStyleCnt="0"/>
      <dgm:spPr/>
    </dgm:pt>
    <dgm:pt modelId="{E5CDC7C5-82FF-47BD-951A-5C6E328AF558}" type="pres">
      <dgm:prSet presAssocID="{CF185EA7-F69D-498D-A77F-76023FA54A8E}" presName="theInnerList" presStyleCnt="0"/>
      <dgm:spPr/>
    </dgm:pt>
    <dgm:pt modelId="{5D45073B-DE33-4205-8528-17F2D616F514}" type="pres">
      <dgm:prSet presAssocID="{903B3B70-9889-4370-AA44-EE774802B75F}" presName="childNode" presStyleLbl="node1" presStyleIdx="2" presStyleCnt="6">
        <dgm:presLayoutVars>
          <dgm:bulletEnabled val="1"/>
        </dgm:presLayoutVars>
      </dgm:prSet>
      <dgm:spPr/>
      <dgm:t>
        <a:bodyPr/>
        <a:lstStyle/>
        <a:p>
          <a:endParaRPr lang="en-US"/>
        </a:p>
      </dgm:t>
    </dgm:pt>
    <dgm:pt modelId="{2D6384B7-F40F-47EB-86F3-F04070E426B5}" type="pres">
      <dgm:prSet presAssocID="{903B3B70-9889-4370-AA44-EE774802B75F}" presName="aSpace2" presStyleCnt="0"/>
      <dgm:spPr/>
    </dgm:pt>
    <dgm:pt modelId="{F3D7C716-8DDC-4A4A-AFC4-54210C3258CC}" type="pres">
      <dgm:prSet presAssocID="{C847CC28-9DDC-49A3-94CC-40556D56BC0C}" presName="childNode" presStyleLbl="node1" presStyleIdx="3" presStyleCnt="6">
        <dgm:presLayoutVars>
          <dgm:bulletEnabled val="1"/>
        </dgm:presLayoutVars>
      </dgm:prSet>
      <dgm:spPr/>
      <dgm:t>
        <a:bodyPr/>
        <a:lstStyle/>
        <a:p>
          <a:endParaRPr lang="en-US"/>
        </a:p>
      </dgm:t>
    </dgm:pt>
    <dgm:pt modelId="{48A13894-8E54-4D2C-BC97-FB0488A62579}" type="pres">
      <dgm:prSet presAssocID="{CF185EA7-F69D-498D-A77F-76023FA54A8E}" presName="aSpace" presStyleCnt="0"/>
      <dgm:spPr/>
    </dgm:pt>
    <dgm:pt modelId="{5ED7307F-0EAC-46DB-BB34-0C0412BFEB30}" type="pres">
      <dgm:prSet presAssocID="{A10022B2-E341-43B9-AE30-F33A10A0D3C6}" presName="compNode" presStyleCnt="0"/>
      <dgm:spPr/>
    </dgm:pt>
    <dgm:pt modelId="{41611314-1641-4F52-9C5E-F2998E96E5EE}" type="pres">
      <dgm:prSet presAssocID="{A10022B2-E341-43B9-AE30-F33A10A0D3C6}" presName="aNode" presStyleLbl="bgShp" presStyleIdx="2" presStyleCnt="3"/>
      <dgm:spPr/>
      <dgm:t>
        <a:bodyPr/>
        <a:lstStyle/>
        <a:p>
          <a:endParaRPr lang="en-US"/>
        </a:p>
      </dgm:t>
    </dgm:pt>
    <dgm:pt modelId="{BB4DCB31-8D1D-40C0-8F89-BBED2ADEFF75}" type="pres">
      <dgm:prSet presAssocID="{A10022B2-E341-43B9-AE30-F33A10A0D3C6}" presName="textNode" presStyleLbl="bgShp" presStyleIdx="2" presStyleCnt="3"/>
      <dgm:spPr/>
      <dgm:t>
        <a:bodyPr/>
        <a:lstStyle/>
        <a:p>
          <a:endParaRPr lang="en-US"/>
        </a:p>
      </dgm:t>
    </dgm:pt>
    <dgm:pt modelId="{86A0FD65-35CE-4BAE-ACA0-1BC0D7755050}" type="pres">
      <dgm:prSet presAssocID="{A10022B2-E341-43B9-AE30-F33A10A0D3C6}" presName="compChildNode" presStyleCnt="0"/>
      <dgm:spPr/>
    </dgm:pt>
    <dgm:pt modelId="{92D57EF1-44DD-4B5A-BBFB-582A4E819CF3}" type="pres">
      <dgm:prSet presAssocID="{A10022B2-E341-43B9-AE30-F33A10A0D3C6}" presName="theInnerList" presStyleCnt="0"/>
      <dgm:spPr/>
    </dgm:pt>
    <dgm:pt modelId="{39A898E2-B3E3-4227-9D29-E8E30997A90F}" type="pres">
      <dgm:prSet presAssocID="{3AEBC9E6-5BF3-4BD8-AECA-AB3B5AE259E3}" presName="childNode" presStyleLbl="node1" presStyleIdx="4" presStyleCnt="6">
        <dgm:presLayoutVars>
          <dgm:bulletEnabled val="1"/>
        </dgm:presLayoutVars>
      </dgm:prSet>
      <dgm:spPr/>
      <dgm:t>
        <a:bodyPr/>
        <a:lstStyle/>
        <a:p>
          <a:endParaRPr lang="en-US"/>
        </a:p>
      </dgm:t>
    </dgm:pt>
    <dgm:pt modelId="{2CD61BA7-846F-42D6-B950-040DFF154F98}" type="pres">
      <dgm:prSet presAssocID="{3AEBC9E6-5BF3-4BD8-AECA-AB3B5AE259E3}" presName="aSpace2" presStyleCnt="0"/>
      <dgm:spPr/>
    </dgm:pt>
    <dgm:pt modelId="{65F662DC-105E-47D8-9E9D-1E6922EEBA91}" type="pres">
      <dgm:prSet presAssocID="{42033ECD-42D5-42ED-8001-FD9A37EBB8DB}" presName="childNode" presStyleLbl="node1" presStyleIdx="5" presStyleCnt="6">
        <dgm:presLayoutVars>
          <dgm:bulletEnabled val="1"/>
        </dgm:presLayoutVars>
      </dgm:prSet>
      <dgm:spPr/>
      <dgm:t>
        <a:bodyPr/>
        <a:lstStyle/>
        <a:p>
          <a:endParaRPr lang="en-US"/>
        </a:p>
      </dgm:t>
    </dgm:pt>
  </dgm:ptLst>
  <dgm:cxnLst>
    <dgm:cxn modelId="{7134D0FA-AB3E-4C49-86E0-57643865C163}" type="presOf" srcId="{0ECD1B0B-3C3D-460F-8EA7-27B2B4C69165}" destId="{0D613B6C-7935-4B00-B9E0-1ABE546A5117}" srcOrd="0" destOrd="0" presId="urn:microsoft.com/office/officeart/2005/8/layout/lProcess2"/>
    <dgm:cxn modelId="{199C60CD-07A7-460B-B9DC-A0881DD05FD0}" type="presOf" srcId="{903B3B70-9889-4370-AA44-EE774802B75F}" destId="{5D45073B-DE33-4205-8528-17F2D616F514}" srcOrd="0" destOrd="0" presId="urn:microsoft.com/office/officeart/2005/8/layout/lProcess2"/>
    <dgm:cxn modelId="{0B73A3B1-F682-48A3-B2AB-D6C426FD8307}" type="presOf" srcId="{2E5E52F7-DBA3-4D8D-A65E-876121CC2586}" destId="{C4721892-27CA-484E-9A83-AE474B80D1CB}" srcOrd="1" destOrd="0" presId="urn:microsoft.com/office/officeart/2005/8/layout/lProcess2"/>
    <dgm:cxn modelId="{4860C72F-613B-4632-A718-F9F53DB75EC0}" srcId="{0ECD1B0B-3C3D-460F-8EA7-27B2B4C69165}" destId="{2E5E52F7-DBA3-4D8D-A65E-876121CC2586}" srcOrd="0" destOrd="0" parTransId="{AE93CB6E-E613-4A12-9C20-DA2A66E29008}" sibTransId="{5BA1AE59-6D77-4951-8E68-08C5C3A5DA2B}"/>
    <dgm:cxn modelId="{806AC035-727B-4254-BD6F-58A62B483837}" type="presOf" srcId="{A10022B2-E341-43B9-AE30-F33A10A0D3C6}" destId="{BB4DCB31-8D1D-40C0-8F89-BBED2ADEFF75}" srcOrd="1" destOrd="0" presId="urn:microsoft.com/office/officeart/2005/8/layout/lProcess2"/>
    <dgm:cxn modelId="{035987E5-AC08-4A8B-9332-C6AD4E078278}" srcId="{A10022B2-E341-43B9-AE30-F33A10A0D3C6}" destId="{42033ECD-42D5-42ED-8001-FD9A37EBB8DB}" srcOrd="1" destOrd="0" parTransId="{BF2B301F-245F-422A-A4BE-7B99414DEAC6}" sibTransId="{9833254B-B1F9-4B4D-B5B9-D03256E2E197}"/>
    <dgm:cxn modelId="{C5392F22-FAE8-4359-A76A-B9D39A776D2A}" type="presOf" srcId="{7A28AC0A-A0D5-49A9-9549-9F82B1816C89}" destId="{0252BAFE-A340-4DD7-86DB-71B0E4CD2BC0}" srcOrd="0" destOrd="0" presId="urn:microsoft.com/office/officeart/2005/8/layout/lProcess2"/>
    <dgm:cxn modelId="{9BE15B04-F27C-4E14-AF2F-AC222EF972F6}" type="presOf" srcId="{42033ECD-42D5-42ED-8001-FD9A37EBB8DB}" destId="{65F662DC-105E-47D8-9E9D-1E6922EEBA91}" srcOrd="0" destOrd="0" presId="urn:microsoft.com/office/officeart/2005/8/layout/lProcess2"/>
    <dgm:cxn modelId="{55A072DE-C6E7-41CC-8DEE-37A0728EC18B}" type="presOf" srcId="{C847CC28-9DDC-49A3-94CC-40556D56BC0C}" destId="{F3D7C716-8DDC-4A4A-AFC4-54210C3258CC}" srcOrd="0" destOrd="0" presId="urn:microsoft.com/office/officeart/2005/8/layout/lProcess2"/>
    <dgm:cxn modelId="{EC6846C7-8714-48F9-BC1E-BFB0FE39F832}" srcId="{2E5E52F7-DBA3-4D8D-A65E-876121CC2586}" destId="{09E37600-268E-467E-A9BD-F11DBEBF28D5}" srcOrd="1" destOrd="0" parTransId="{9A66DFF0-9F62-4496-87EA-6E4B5EA81B8A}" sibTransId="{B3381A25-86A8-4935-BA7B-0D4933BAD71F}"/>
    <dgm:cxn modelId="{527A7373-CFB2-435E-952A-434CF6A06C53}" type="presOf" srcId="{CF185EA7-F69D-498D-A77F-76023FA54A8E}" destId="{3262C44C-3403-45EF-A3FE-ABEDC7555B64}" srcOrd="0" destOrd="0" presId="urn:microsoft.com/office/officeart/2005/8/layout/lProcess2"/>
    <dgm:cxn modelId="{EF0AA8D8-1FCC-4837-B695-EB8F7C4A4623}" type="presOf" srcId="{09E37600-268E-467E-A9BD-F11DBEBF28D5}" destId="{F178094F-55CE-451D-A7A4-2E6A3A44F183}" srcOrd="0" destOrd="0" presId="urn:microsoft.com/office/officeart/2005/8/layout/lProcess2"/>
    <dgm:cxn modelId="{A55A801C-B54D-486D-957A-1F2248ED870D}" srcId="{CF185EA7-F69D-498D-A77F-76023FA54A8E}" destId="{C847CC28-9DDC-49A3-94CC-40556D56BC0C}" srcOrd="1" destOrd="0" parTransId="{C1746B11-BD3B-4A81-B04E-78EFE7EAEAA5}" sibTransId="{2B681AA5-1453-4473-942C-CA20F2BEA164}"/>
    <dgm:cxn modelId="{AEB039AC-DFA3-48F1-B401-B52E48678D82}" type="presOf" srcId="{A10022B2-E341-43B9-AE30-F33A10A0D3C6}" destId="{41611314-1641-4F52-9C5E-F2998E96E5EE}" srcOrd="0" destOrd="0" presId="urn:microsoft.com/office/officeart/2005/8/layout/lProcess2"/>
    <dgm:cxn modelId="{1E791200-697D-4357-BDA7-6EC553D52217}" type="presOf" srcId="{3AEBC9E6-5BF3-4BD8-AECA-AB3B5AE259E3}" destId="{39A898E2-B3E3-4227-9D29-E8E30997A90F}" srcOrd="0" destOrd="0" presId="urn:microsoft.com/office/officeart/2005/8/layout/lProcess2"/>
    <dgm:cxn modelId="{38B06F9C-E339-4BBF-BDC7-6CA545CE3677}" srcId="{A10022B2-E341-43B9-AE30-F33A10A0D3C6}" destId="{3AEBC9E6-5BF3-4BD8-AECA-AB3B5AE259E3}" srcOrd="0" destOrd="0" parTransId="{EFC23952-649C-4930-ACCC-BCACAD54AD7C}" sibTransId="{4235CCC9-2C72-4100-B1C6-8A53E79B3E97}"/>
    <dgm:cxn modelId="{0C6E2A85-D430-493E-9FEC-9C39AC0DE5F3}" srcId="{CF185EA7-F69D-498D-A77F-76023FA54A8E}" destId="{903B3B70-9889-4370-AA44-EE774802B75F}" srcOrd="0" destOrd="0" parTransId="{44DFF7B9-9BC9-4CD6-8E99-5D587F9D241F}" sibTransId="{A78C3D17-E6AA-487C-B04F-C3A3B50A5093}"/>
    <dgm:cxn modelId="{7B2BDFAB-3142-4D50-A05A-D437EA4A19F4}" type="presOf" srcId="{CF185EA7-F69D-498D-A77F-76023FA54A8E}" destId="{FAADA5C5-F63B-4C9E-8FDD-EBC0A923C536}" srcOrd="1" destOrd="0" presId="urn:microsoft.com/office/officeart/2005/8/layout/lProcess2"/>
    <dgm:cxn modelId="{520FDF95-F9B5-447F-BA5E-3CD5A56CDB57}" srcId="{0ECD1B0B-3C3D-460F-8EA7-27B2B4C69165}" destId="{CF185EA7-F69D-498D-A77F-76023FA54A8E}" srcOrd="1" destOrd="0" parTransId="{5E7B8B62-27F4-491D-8256-5F685EA24F97}" sibTransId="{C8A73538-6439-4CE7-904A-8A2C6D6A95CA}"/>
    <dgm:cxn modelId="{9C362DCA-D509-40A5-A057-941B4FF413C6}" srcId="{0ECD1B0B-3C3D-460F-8EA7-27B2B4C69165}" destId="{A10022B2-E341-43B9-AE30-F33A10A0D3C6}" srcOrd="2" destOrd="0" parTransId="{5AEF47B4-6BA2-4A96-8A43-AD4DF7455255}" sibTransId="{E520E4ED-B27D-43B0-A114-BDE587AF7F70}"/>
    <dgm:cxn modelId="{7D82E387-D2D5-47E7-BB70-09B6C21AD6AC}" type="presOf" srcId="{2E5E52F7-DBA3-4D8D-A65E-876121CC2586}" destId="{71D3AA41-FD48-4076-832F-09C423A0E56A}" srcOrd="0" destOrd="0" presId="urn:microsoft.com/office/officeart/2005/8/layout/lProcess2"/>
    <dgm:cxn modelId="{0047D80C-1C9D-4971-8E94-E40CF33B4B17}" srcId="{2E5E52F7-DBA3-4D8D-A65E-876121CC2586}" destId="{7A28AC0A-A0D5-49A9-9549-9F82B1816C89}" srcOrd="0" destOrd="0" parTransId="{06DF251C-E6C3-4A53-930F-10AC7747CC5A}" sibTransId="{FA839964-77A0-472B-B6BE-139304878399}"/>
    <dgm:cxn modelId="{B6ACBCB2-FA10-457A-BBCF-D4A013E51AC0}" type="presParOf" srcId="{0D613B6C-7935-4B00-B9E0-1ABE546A5117}" destId="{88BE5681-82E7-45B5-B631-7A2F0D796597}" srcOrd="0" destOrd="0" presId="urn:microsoft.com/office/officeart/2005/8/layout/lProcess2"/>
    <dgm:cxn modelId="{8225489F-2B58-4942-A15D-1B7995D599F8}" type="presParOf" srcId="{88BE5681-82E7-45B5-B631-7A2F0D796597}" destId="{71D3AA41-FD48-4076-832F-09C423A0E56A}" srcOrd="0" destOrd="0" presId="urn:microsoft.com/office/officeart/2005/8/layout/lProcess2"/>
    <dgm:cxn modelId="{A27227F9-DC36-43BD-ADF0-245AD52ED8CA}" type="presParOf" srcId="{88BE5681-82E7-45B5-B631-7A2F0D796597}" destId="{C4721892-27CA-484E-9A83-AE474B80D1CB}" srcOrd="1" destOrd="0" presId="urn:microsoft.com/office/officeart/2005/8/layout/lProcess2"/>
    <dgm:cxn modelId="{47CDCB92-430D-418D-BA00-6CF73F469ADD}" type="presParOf" srcId="{88BE5681-82E7-45B5-B631-7A2F0D796597}" destId="{0D404150-3465-49AA-891D-C9AD29183F80}" srcOrd="2" destOrd="0" presId="urn:microsoft.com/office/officeart/2005/8/layout/lProcess2"/>
    <dgm:cxn modelId="{AD5EB105-A674-4419-B374-A2BE4C5EA963}" type="presParOf" srcId="{0D404150-3465-49AA-891D-C9AD29183F80}" destId="{673DA775-461C-471D-A8F8-7BE8EAB3B61C}" srcOrd="0" destOrd="0" presId="urn:microsoft.com/office/officeart/2005/8/layout/lProcess2"/>
    <dgm:cxn modelId="{0F6FBB26-FC44-43DB-86B1-B9F3EC81CA3A}" type="presParOf" srcId="{673DA775-461C-471D-A8F8-7BE8EAB3B61C}" destId="{0252BAFE-A340-4DD7-86DB-71B0E4CD2BC0}" srcOrd="0" destOrd="0" presId="urn:microsoft.com/office/officeart/2005/8/layout/lProcess2"/>
    <dgm:cxn modelId="{E9288E01-6AB2-4ED2-B192-A1E973A234BA}" type="presParOf" srcId="{673DA775-461C-471D-A8F8-7BE8EAB3B61C}" destId="{9EA5A372-1357-412D-B781-B00EDDBA1280}" srcOrd="1" destOrd="0" presId="urn:microsoft.com/office/officeart/2005/8/layout/lProcess2"/>
    <dgm:cxn modelId="{E88E3F99-ED97-4273-8CE4-11DBDAD9060D}" type="presParOf" srcId="{673DA775-461C-471D-A8F8-7BE8EAB3B61C}" destId="{F178094F-55CE-451D-A7A4-2E6A3A44F183}" srcOrd="2" destOrd="0" presId="urn:microsoft.com/office/officeart/2005/8/layout/lProcess2"/>
    <dgm:cxn modelId="{D6D3CC39-5C19-4B0A-BD8B-C556D3B72358}" type="presParOf" srcId="{0D613B6C-7935-4B00-B9E0-1ABE546A5117}" destId="{A2A17AE2-6969-4A28-A627-9F53B129BB7D}" srcOrd="1" destOrd="0" presId="urn:microsoft.com/office/officeart/2005/8/layout/lProcess2"/>
    <dgm:cxn modelId="{361D4B0C-FE2D-4DBC-BBF3-D80480E42515}" type="presParOf" srcId="{0D613B6C-7935-4B00-B9E0-1ABE546A5117}" destId="{887E4E20-57C7-402D-BBF4-510384D6AB3D}" srcOrd="2" destOrd="0" presId="urn:microsoft.com/office/officeart/2005/8/layout/lProcess2"/>
    <dgm:cxn modelId="{90667988-9886-4A52-9F31-674E04B0F21C}" type="presParOf" srcId="{887E4E20-57C7-402D-BBF4-510384D6AB3D}" destId="{3262C44C-3403-45EF-A3FE-ABEDC7555B64}" srcOrd="0" destOrd="0" presId="urn:microsoft.com/office/officeart/2005/8/layout/lProcess2"/>
    <dgm:cxn modelId="{CD415FC9-42B1-41B2-8EB2-58097F96EFE3}" type="presParOf" srcId="{887E4E20-57C7-402D-BBF4-510384D6AB3D}" destId="{FAADA5C5-F63B-4C9E-8FDD-EBC0A923C536}" srcOrd="1" destOrd="0" presId="urn:microsoft.com/office/officeart/2005/8/layout/lProcess2"/>
    <dgm:cxn modelId="{70DBFF28-F851-42F5-A720-5B16DBD50478}" type="presParOf" srcId="{887E4E20-57C7-402D-BBF4-510384D6AB3D}" destId="{DA0F1786-FD66-473F-AF96-47F11D164F10}" srcOrd="2" destOrd="0" presId="urn:microsoft.com/office/officeart/2005/8/layout/lProcess2"/>
    <dgm:cxn modelId="{B1403770-0712-4700-A4E4-6367A6C1F2F3}" type="presParOf" srcId="{DA0F1786-FD66-473F-AF96-47F11D164F10}" destId="{E5CDC7C5-82FF-47BD-951A-5C6E328AF558}" srcOrd="0" destOrd="0" presId="urn:microsoft.com/office/officeart/2005/8/layout/lProcess2"/>
    <dgm:cxn modelId="{53CB13C7-DFB5-48A0-B2D6-065FB91A4CEC}" type="presParOf" srcId="{E5CDC7C5-82FF-47BD-951A-5C6E328AF558}" destId="{5D45073B-DE33-4205-8528-17F2D616F514}" srcOrd="0" destOrd="0" presId="urn:microsoft.com/office/officeart/2005/8/layout/lProcess2"/>
    <dgm:cxn modelId="{93BCC6A0-976E-4664-80DA-50819B9935CC}" type="presParOf" srcId="{E5CDC7C5-82FF-47BD-951A-5C6E328AF558}" destId="{2D6384B7-F40F-47EB-86F3-F04070E426B5}" srcOrd="1" destOrd="0" presId="urn:microsoft.com/office/officeart/2005/8/layout/lProcess2"/>
    <dgm:cxn modelId="{56B2ABA4-FB71-4E92-AFA5-36DE94F6D7EC}" type="presParOf" srcId="{E5CDC7C5-82FF-47BD-951A-5C6E328AF558}" destId="{F3D7C716-8DDC-4A4A-AFC4-54210C3258CC}" srcOrd="2" destOrd="0" presId="urn:microsoft.com/office/officeart/2005/8/layout/lProcess2"/>
    <dgm:cxn modelId="{ADBF08F0-8D54-4CF0-B2D7-13A2AAB81281}" type="presParOf" srcId="{0D613B6C-7935-4B00-B9E0-1ABE546A5117}" destId="{48A13894-8E54-4D2C-BC97-FB0488A62579}" srcOrd="3" destOrd="0" presId="urn:microsoft.com/office/officeart/2005/8/layout/lProcess2"/>
    <dgm:cxn modelId="{23510A52-1F46-4FB1-83F1-A3085F55D00F}" type="presParOf" srcId="{0D613B6C-7935-4B00-B9E0-1ABE546A5117}" destId="{5ED7307F-0EAC-46DB-BB34-0C0412BFEB30}" srcOrd="4" destOrd="0" presId="urn:microsoft.com/office/officeart/2005/8/layout/lProcess2"/>
    <dgm:cxn modelId="{3FA97C3E-DE09-4991-B02F-B3342F28CD97}" type="presParOf" srcId="{5ED7307F-0EAC-46DB-BB34-0C0412BFEB30}" destId="{41611314-1641-4F52-9C5E-F2998E96E5EE}" srcOrd="0" destOrd="0" presId="urn:microsoft.com/office/officeart/2005/8/layout/lProcess2"/>
    <dgm:cxn modelId="{F3D1002E-6A6B-48EC-8D5B-B696259642AE}" type="presParOf" srcId="{5ED7307F-0EAC-46DB-BB34-0C0412BFEB30}" destId="{BB4DCB31-8D1D-40C0-8F89-BBED2ADEFF75}" srcOrd="1" destOrd="0" presId="urn:microsoft.com/office/officeart/2005/8/layout/lProcess2"/>
    <dgm:cxn modelId="{BDACB6D1-F99F-4FDC-B629-216B32B3938A}" type="presParOf" srcId="{5ED7307F-0EAC-46DB-BB34-0C0412BFEB30}" destId="{86A0FD65-35CE-4BAE-ACA0-1BC0D7755050}" srcOrd="2" destOrd="0" presId="urn:microsoft.com/office/officeart/2005/8/layout/lProcess2"/>
    <dgm:cxn modelId="{19CC19C3-288A-4466-B589-652A45D053C1}" type="presParOf" srcId="{86A0FD65-35CE-4BAE-ACA0-1BC0D7755050}" destId="{92D57EF1-44DD-4B5A-BBFB-582A4E819CF3}" srcOrd="0" destOrd="0" presId="urn:microsoft.com/office/officeart/2005/8/layout/lProcess2"/>
    <dgm:cxn modelId="{70581B43-3504-4A6B-B1B4-1CB113043A44}" type="presParOf" srcId="{92D57EF1-44DD-4B5A-BBFB-582A4E819CF3}" destId="{39A898E2-B3E3-4227-9D29-E8E30997A90F}" srcOrd="0" destOrd="0" presId="urn:microsoft.com/office/officeart/2005/8/layout/lProcess2"/>
    <dgm:cxn modelId="{0872C677-9E1F-442E-9473-E7F5322F8191}" type="presParOf" srcId="{92D57EF1-44DD-4B5A-BBFB-582A4E819CF3}" destId="{2CD61BA7-846F-42D6-B950-040DFF154F98}" srcOrd="1" destOrd="0" presId="urn:microsoft.com/office/officeart/2005/8/layout/lProcess2"/>
    <dgm:cxn modelId="{AF3187F0-4A61-447D-9313-11D0F4507CEF}" type="presParOf" srcId="{92D57EF1-44DD-4B5A-BBFB-582A4E819CF3}" destId="{65F662DC-105E-47D8-9E9D-1E6922EEBA91}"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0ECD1B0B-3C3D-460F-8EA7-27B2B4C69165}" type="doc">
      <dgm:prSet loTypeId="urn:microsoft.com/office/officeart/2005/8/layout/lProcess2" loCatId="list" qsTypeId="urn:microsoft.com/office/officeart/2005/8/quickstyle/3d2" qsCatId="3D" csTypeId="urn:microsoft.com/office/officeart/2005/8/colors/accent0_1" csCatId="mainScheme" phldr="1"/>
      <dgm:spPr/>
      <dgm:t>
        <a:bodyPr/>
        <a:lstStyle/>
        <a:p>
          <a:endParaRPr lang="en-US"/>
        </a:p>
      </dgm:t>
    </dgm:pt>
    <dgm:pt modelId="{2E5E52F7-DBA3-4D8D-A65E-876121CC2586}">
      <dgm:prSet phldrT="[Text]"/>
      <dgm:spPr/>
      <dgm:t>
        <a:bodyPr/>
        <a:lstStyle/>
        <a:p>
          <a:r>
            <a:rPr lang="en-US" b="1" dirty="0" smtClean="0"/>
            <a:t>Ages </a:t>
          </a:r>
        </a:p>
        <a:p>
          <a:r>
            <a:rPr lang="en-US" b="1" dirty="0" smtClean="0"/>
            <a:t>18-30</a:t>
          </a:r>
          <a:endParaRPr lang="en-US" b="1" dirty="0"/>
        </a:p>
      </dgm:t>
    </dgm:pt>
    <dgm:pt modelId="{AE93CB6E-E613-4A12-9C20-DA2A66E29008}" type="parTrans" cxnId="{4860C72F-613B-4632-A718-F9F53DB75EC0}">
      <dgm:prSet/>
      <dgm:spPr/>
      <dgm:t>
        <a:bodyPr/>
        <a:lstStyle/>
        <a:p>
          <a:endParaRPr lang="en-US"/>
        </a:p>
      </dgm:t>
    </dgm:pt>
    <dgm:pt modelId="{5BA1AE59-6D77-4951-8E68-08C5C3A5DA2B}" type="sibTrans" cxnId="{4860C72F-613B-4632-A718-F9F53DB75EC0}">
      <dgm:prSet/>
      <dgm:spPr/>
      <dgm:t>
        <a:bodyPr/>
        <a:lstStyle/>
        <a:p>
          <a:endParaRPr lang="en-US"/>
        </a:p>
      </dgm:t>
    </dgm:pt>
    <dgm:pt modelId="{7A28AC0A-A0D5-49A9-9549-9F82B1816C89}">
      <dgm:prSet phldrT="[Text]"/>
      <dgm:spPr/>
      <dgm:t>
        <a:bodyPr/>
        <a:lstStyle/>
        <a:p>
          <a:r>
            <a:rPr lang="en-US" dirty="0" smtClean="0"/>
            <a:t>Men</a:t>
          </a:r>
        </a:p>
        <a:p>
          <a:r>
            <a:rPr lang="en-US" dirty="0" smtClean="0"/>
            <a:t>63%</a:t>
          </a:r>
          <a:endParaRPr lang="en-US" dirty="0"/>
        </a:p>
      </dgm:t>
    </dgm:pt>
    <dgm:pt modelId="{06DF251C-E6C3-4A53-930F-10AC7747CC5A}" type="parTrans" cxnId="{0047D80C-1C9D-4971-8E94-E40CF33B4B17}">
      <dgm:prSet/>
      <dgm:spPr/>
      <dgm:t>
        <a:bodyPr/>
        <a:lstStyle/>
        <a:p>
          <a:endParaRPr lang="en-US"/>
        </a:p>
      </dgm:t>
    </dgm:pt>
    <dgm:pt modelId="{FA839964-77A0-472B-B6BE-139304878399}" type="sibTrans" cxnId="{0047D80C-1C9D-4971-8E94-E40CF33B4B17}">
      <dgm:prSet/>
      <dgm:spPr/>
      <dgm:t>
        <a:bodyPr/>
        <a:lstStyle/>
        <a:p>
          <a:endParaRPr lang="en-US"/>
        </a:p>
      </dgm:t>
    </dgm:pt>
    <dgm:pt modelId="{09E37600-268E-467E-A9BD-F11DBEBF28D5}">
      <dgm:prSet phldrT="[Text]"/>
      <dgm:spPr/>
      <dgm:t>
        <a:bodyPr/>
        <a:lstStyle/>
        <a:p>
          <a:r>
            <a:rPr lang="en-US" dirty="0" smtClean="0"/>
            <a:t>Women</a:t>
          </a:r>
        </a:p>
        <a:p>
          <a:r>
            <a:rPr lang="en-US" dirty="0" smtClean="0"/>
            <a:t>21%</a:t>
          </a:r>
          <a:endParaRPr lang="en-US" dirty="0"/>
        </a:p>
      </dgm:t>
    </dgm:pt>
    <dgm:pt modelId="{9A66DFF0-9F62-4496-87EA-6E4B5EA81B8A}" type="parTrans" cxnId="{EC6846C7-8714-48F9-BC1E-BFB0FE39F832}">
      <dgm:prSet/>
      <dgm:spPr/>
      <dgm:t>
        <a:bodyPr/>
        <a:lstStyle/>
        <a:p>
          <a:endParaRPr lang="en-US"/>
        </a:p>
      </dgm:t>
    </dgm:pt>
    <dgm:pt modelId="{B3381A25-86A8-4935-BA7B-0D4933BAD71F}" type="sibTrans" cxnId="{EC6846C7-8714-48F9-BC1E-BFB0FE39F832}">
      <dgm:prSet/>
      <dgm:spPr/>
      <dgm:t>
        <a:bodyPr/>
        <a:lstStyle/>
        <a:p>
          <a:endParaRPr lang="en-US"/>
        </a:p>
      </dgm:t>
    </dgm:pt>
    <dgm:pt modelId="{CF185EA7-F69D-498D-A77F-76023FA54A8E}">
      <dgm:prSet phldrT="[Text]"/>
      <dgm:spPr/>
      <dgm:t>
        <a:bodyPr/>
        <a:lstStyle/>
        <a:p>
          <a:r>
            <a:rPr lang="en-US" b="1" dirty="0" smtClean="0"/>
            <a:t>Ages</a:t>
          </a:r>
        </a:p>
        <a:p>
          <a:r>
            <a:rPr lang="en-US" b="1" dirty="0" smtClean="0"/>
            <a:t>31-49</a:t>
          </a:r>
          <a:endParaRPr lang="en-US" b="1" dirty="0"/>
        </a:p>
      </dgm:t>
    </dgm:pt>
    <dgm:pt modelId="{5E7B8B62-27F4-491D-8256-5F685EA24F97}" type="parTrans" cxnId="{520FDF95-F9B5-447F-BA5E-3CD5A56CDB57}">
      <dgm:prSet/>
      <dgm:spPr/>
      <dgm:t>
        <a:bodyPr/>
        <a:lstStyle/>
        <a:p>
          <a:endParaRPr lang="en-US"/>
        </a:p>
      </dgm:t>
    </dgm:pt>
    <dgm:pt modelId="{C8A73538-6439-4CE7-904A-8A2C6D6A95CA}" type="sibTrans" cxnId="{520FDF95-F9B5-447F-BA5E-3CD5A56CDB57}">
      <dgm:prSet/>
      <dgm:spPr/>
      <dgm:t>
        <a:bodyPr/>
        <a:lstStyle/>
        <a:p>
          <a:endParaRPr lang="en-US"/>
        </a:p>
      </dgm:t>
    </dgm:pt>
    <dgm:pt modelId="{903B3B70-9889-4370-AA44-EE774802B75F}">
      <dgm:prSet phldrT="[Text]"/>
      <dgm:spPr/>
      <dgm:t>
        <a:bodyPr/>
        <a:lstStyle/>
        <a:p>
          <a:r>
            <a:rPr lang="en-US" dirty="0" smtClean="0"/>
            <a:t>Men</a:t>
          </a:r>
        </a:p>
        <a:p>
          <a:r>
            <a:rPr lang="en-US" dirty="0" smtClean="0"/>
            <a:t>38%</a:t>
          </a:r>
          <a:endParaRPr lang="en-US" dirty="0"/>
        </a:p>
      </dgm:t>
    </dgm:pt>
    <dgm:pt modelId="{44DFF7B9-9BC9-4CD6-8E99-5D587F9D241F}" type="parTrans" cxnId="{0C6E2A85-D430-493E-9FEC-9C39AC0DE5F3}">
      <dgm:prSet/>
      <dgm:spPr/>
      <dgm:t>
        <a:bodyPr/>
        <a:lstStyle/>
        <a:p>
          <a:endParaRPr lang="en-US"/>
        </a:p>
      </dgm:t>
    </dgm:pt>
    <dgm:pt modelId="{A78C3D17-E6AA-487C-B04F-C3A3B50A5093}" type="sibTrans" cxnId="{0C6E2A85-D430-493E-9FEC-9C39AC0DE5F3}">
      <dgm:prSet/>
      <dgm:spPr/>
      <dgm:t>
        <a:bodyPr/>
        <a:lstStyle/>
        <a:p>
          <a:endParaRPr lang="en-US"/>
        </a:p>
      </dgm:t>
    </dgm:pt>
    <dgm:pt modelId="{C847CC28-9DDC-49A3-94CC-40556D56BC0C}">
      <dgm:prSet phldrT="[Text]"/>
      <dgm:spPr/>
      <dgm:t>
        <a:bodyPr/>
        <a:lstStyle/>
        <a:p>
          <a:r>
            <a:rPr lang="en-US" dirty="0" smtClean="0"/>
            <a:t>Women</a:t>
          </a:r>
        </a:p>
        <a:p>
          <a:r>
            <a:rPr lang="en-US" dirty="0" smtClean="0"/>
            <a:t>5%</a:t>
          </a:r>
          <a:endParaRPr lang="en-US" dirty="0"/>
        </a:p>
      </dgm:t>
    </dgm:pt>
    <dgm:pt modelId="{C1746B11-BD3B-4A81-B04E-78EFE7EAEAA5}" type="parTrans" cxnId="{A55A801C-B54D-486D-957A-1F2248ED870D}">
      <dgm:prSet/>
      <dgm:spPr/>
      <dgm:t>
        <a:bodyPr/>
        <a:lstStyle/>
        <a:p>
          <a:endParaRPr lang="en-US"/>
        </a:p>
      </dgm:t>
    </dgm:pt>
    <dgm:pt modelId="{2B681AA5-1453-4473-942C-CA20F2BEA164}" type="sibTrans" cxnId="{A55A801C-B54D-486D-957A-1F2248ED870D}">
      <dgm:prSet/>
      <dgm:spPr/>
      <dgm:t>
        <a:bodyPr/>
        <a:lstStyle/>
        <a:p>
          <a:endParaRPr lang="en-US"/>
        </a:p>
      </dgm:t>
    </dgm:pt>
    <dgm:pt modelId="{A10022B2-E341-43B9-AE30-F33A10A0D3C6}">
      <dgm:prSet phldrT="[Text]"/>
      <dgm:spPr/>
      <dgm:t>
        <a:bodyPr/>
        <a:lstStyle/>
        <a:p>
          <a:r>
            <a:rPr lang="en-US" b="1" dirty="0" smtClean="0"/>
            <a:t>Ages </a:t>
          </a:r>
        </a:p>
        <a:p>
          <a:r>
            <a:rPr lang="en-US" b="1" dirty="0" smtClean="0"/>
            <a:t>50-68</a:t>
          </a:r>
          <a:endParaRPr lang="en-US" b="1" dirty="0"/>
        </a:p>
      </dgm:t>
    </dgm:pt>
    <dgm:pt modelId="{5AEF47B4-6BA2-4A96-8A43-AD4DF7455255}" type="parTrans" cxnId="{9C362DCA-D509-40A5-A057-941B4FF413C6}">
      <dgm:prSet/>
      <dgm:spPr/>
      <dgm:t>
        <a:bodyPr/>
        <a:lstStyle/>
        <a:p>
          <a:endParaRPr lang="en-US"/>
        </a:p>
      </dgm:t>
    </dgm:pt>
    <dgm:pt modelId="{E520E4ED-B27D-43B0-A114-BDE587AF7F70}" type="sibTrans" cxnId="{9C362DCA-D509-40A5-A057-941B4FF413C6}">
      <dgm:prSet/>
      <dgm:spPr/>
      <dgm:t>
        <a:bodyPr/>
        <a:lstStyle/>
        <a:p>
          <a:endParaRPr lang="en-US"/>
        </a:p>
      </dgm:t>
    </dgm:pt>
    <dgm:pt modelId="{3AEBC9E6-5BF3-4BD8-AECA-AB3B5AE259E3}">
      <dgm:prSet phldrT="[Text]"/>
      <dgm:spPr/>
      <dgm:t>
        <a:bodyPr/>
        <a:lstStyle/>
        <a:p>
          <a:r>
            <a:rPr lang="en-US" dirty="0" smtClean="0"/>
            <a:t>Men 25%</a:t>
          </a:r>
          <a:endParaRPr lang="en-US" dirty="0"/>
        </a:p>
      </dgm:t>
    </dgm:pt>
    <dgm:pt modelId="{EFC23952-649C-4930-ACCC-BCACAD54AD7C}" type="parTrans" cxnId="{38B06F9C-E339-4BBF-BDC7-6CA545CE3677}">
      <dgm:prSet/>
      <dgm:spPr/>
      <dgm:t>
        <a:bodyPr/>
        <a:lstStyle/>
        <a:p>
          <a:endParaRPr lang="en-US"/>
        </a:p>
      </dgm:t>
    </dgm:pt>
    <dgm:pt modelId="{4235CCC9-2C72-4100-B1C6-8A53E79B3E97}" type="sibTrans" cxnId="{38B06F9C-E339-4BBF-BDC7-6CA545CE3677}">
      <dgm:prSet/>
      <dgm:spPr/>
      <dgm:t>
        <a:bodyPr/>
        <a:lstStyle/>
        <a:p>
          <a:endParaRPr lang="en-US"/>
        </a:p>
      </dgm:t>
    </dgm:pt>
    <dgm:pt modelId="{42033ECD-42D5-42ED-8001-FD9A37EBB8DB}">
      <dgm:prSet phldrT="[Text]"/>
      <dgm:spPr/>
      <dgm:t>
        <a:bodyPr/>
        <a:lstStyle/>
        <a:p>
          <a:r>
            <a:rPr lang="en-US" dirty="0" smtClean="0"/>
            <a:t>Women</a:t>
          </a:r>
        </a:p>
        <a:p>
          <a:r>
            <a:rPr lang="en-US" dirty="0" smtClean="0"/>
            <a:t>0%</a:t>
          </a:r>
          <a:endParaRPr lang="en-US" dirty="0"/>
        </a:p>
      </dgm:t>
    </dgm:pt>
    <dgm:pt modelId="{BF2B301F-245F-422A-A4BE-7B99414DEAC6}" type="parTrans" cxnId="{035987E5-AC08-4A8B-9332-C6AD4E078278}">
      <dgm:prSet/>
      <dgm:spPr/>
      <dgm:t>
        <a:bodyPr/>
        <a:lstStyle/>
        <a:p>
          <a:endParaRPr lang="en-US"/>
        </a:p>
      </dgm:t>
    </dgm:pt>
    <dgm:pt modelId="{9833254B-B1F9-4B4D-B5B9-D03256E2E197}" type="sibTrans" cxnId="{035987E5-AC08-4A8B-9332-C6AD4E078278}">
      <dgm:prSet/>
      <dgm:spPr/>
      <dgm:t>
        <a:bodyPr/>
        <a:lstStyle/>
        <a:p>
          <a:endParaRPr lang="en-US"/>
        </a:p>
      </dgm:t>
    </dgm:pt>
    <dgm:pt modelId="{0D613B6C-7935-4B00-B9E0-1ABE546A5117}" type="pres">
      <dgm:prSet presAssocID="{0ECD1B0B-3C3D-460F-8EA7-27B2B4C69165}" presName="theList" presStyleCnt="0">
        <dgm:presLayoutVars>
          <dgm:dir/>
          <dgm:animLvl val="lvl"/>
          <dgm:resizeHandles val="exact"/>
        </dgm:presLayoutVars>
      </dgm:prSet>
      <dgm:spPr/>
      <dgm:t>
        <a:bodyPr/>
        <a:lstStyle/>
        <a:p>
          <a:endParaRPr lang="en-US"/>
        </a:p>
      </dgm:t>
    </dgm:pt>
    <dgm:pt modelId="{88BE5681-82E7-45B5-B631-7A2F0D796597}" type="pres">
      <dgm:prSet presAssocID="{2E5E52F7-DBA3-4D8D-A65E-876121CC2586}" presName="compNode" presStyleCnt="0"/>
      <dgm:spPr/>
    </dgm:pt>
    <dgm:pt modelId="{71D3AA41-FD48-4076-832F-09C423A0E56A}" type="pres">
      <dgm:prSet presAssocID="{2E5E52F7-DBA3-4D8D-A65E-876121CC2586}" presName="aNode" presStyleLbl="bgShp" presStyleIdx="0" presStyleCnt="3"/>
      <dgm:spPr/>
      <dgm:t>
        <a:bodyPr/>
        <a:lstStyle/>
        <a:p>
          <a:endParaRPr lang="en-US"/>
        </a:p>
      </dgm:t>
    </dgm:pt>
    <dgm:pt modelId="{C4721892-27CA-484E-9A83-AE474B80D1CB}" type="pres">
      <dgm:prSet presAssocID="{2E5E52F7-DBA3-4D8D-A65E-876121CC2586}" presName="textNode" presStyleLbl="bgShp" presStyleIdx="0" presStyleCnt="3"/>
      <dgm:spPr/>
      <dgm:t>
        <a:bodyPr/>
        <a:lstStyle/>
        <a:p>
          <a:endParaRPr lang="en-US"/>
        </a:p>
      </dgm:t>
    </dgm:pt>
    <dgm:pt modelId="{0D404150-3465-49AA-891D-C9AD29183F80}" type="pres">
      <dgm:prSet presAssocID="{2E5E52F7-DBA3-4D8D-A65E-876121CC2586}" presName="compChildNode" presStyleCnt="0"/>
      <dgm:spPr/>
    </dgm:pt>
    <dgm:pt modelId="{673DA775-461C-471D-A8F8-7BE8EAB3B61C}" type="pres">
      <dgm:prSet presAssocID="{2E5E52F7-DBA3-4D8D-A65E-876121CC2586}" presName="theInnerList" presStyleCnt="0"/>
      <dgm:spPr/>
    </dgm:pt>
    <dgm:pt modelId="{0252BAFE-A340-4DD7-86DB-71B0E4CD2BC0}" type="pres">
      <dgm:prSet presAssocID="{7A28AC0A-A0D5-49A9-9549-9F82B1816C89}" presName="childNode" presStyleLbl="node1" presStyleIdx="0" presStyleCnt="6">
        <dgm:presLayoutVars>
          <dgm:bulletEnabled val="1"/>
        </dgm:presLayoutVars>
      </dgm:prSet>
      <dgm:spPr/>
      <dgm:t>
        <a:bodyPr/>
        <a:lstStyle/>
        <a:p>
          <a:endParaRPr lang="en-US"/>
        </a:p>
      </dgm:t>
    </dgm:pt>
    <dgm:pt modelId="{9EA5A372-1357-412D-B781-B00EDDBA1280}" type="pres">
      <dgm:prSet presAssocID="{7A28AC0A-A0D5-49A9-9549-9F82B1816C89}" presName="aSpace2" presStyleCnt="0"/>
      <dgm:spPr/>
    </dgm:pt>
    <dgm:pt modelId="{F178094F-55CE-451D-A7A4-2E6A3A44F183}" type="pres">
      <dgm:prSet presAssocID="{09E37600-268E-467E-A9BD-F11DBEBF28D5}" presName="childNode" presStyleLbl="node1" presStyleIdx="1" presStyleCnt="6">
        <dgm:presLayoutVars>
          <dgm:bulletEnabled val="1"/>
        </dgm:presLayoutVars>
      </dgm:prSet>
      <dgm:spPr/>
      <dgm:t>
        <a:bodyPr/>
        <a:lstStyle/>
        <a:p>
          <a:endParaRPr lang="en-US"/>
        </a:p>
      </dgm:t>
    </dgm:pt>
    <dgm:pt modelId="{A2A17AE2-6969-4A28-A627-9F53B129BB7D}" type="pres">
      <dgm:prSet presAssocID="{2E5E52F7-DBA3-4D8D-A65E-876121CC2586}" presName="aSpace" presStyleCnt="0"/>
      <dgm:spPr/>
    </dgm:pt>
    <dgm:pt modelId="{887E4E20-57C7-402D-BBF4-510384D6AB3D}" type="pres">
      <dgm:prSet presAssocID="{CF185EA7-F69D-498D-A77F-76023FA54A8E}" presName="compNode" presStyleCnt="0"/>
      <dgm:spPr/>
    </dgm:pt>
    <dgm:pt modelId="{3262C44C-3403-45EF-A3FE-ABEDC7555B64}" type="pres">
      <dgm:prSet presAssocID="{CF185EA7-F69D-498D-A77F-76023FA54A8E}" presName="aNode" presStyleLbl="bgShp" presStyleIdx="1" presStyleCnt="3"/>
      <dgm:spPr/>
      <dgm:t>
        <a:bodyPr/>
        <a:lstStyle/>
        <a:p>
          <a:endParaRPr lang="en-US"/>
        </a:p>
      </dgm:t>
    </dgm:pt>
    <dgm:pt modelId="{FAADA5C5-F63B-4C9E-8FDD-EBC0A923C536}" type="pres">
      <dgm:prSet presAssocID="{CF185EA7-F69D-498D-A77F-76023FA54A8E}" presName="textNode" presStyleLbl="bgShp" presStyleIdx="1" presStyleCnt="3"/>
      <dgm:spPr/>
      <dgm:t>
        <a:bodyPr/>
        <a:lstStyle/>
        <a:p>
          <a:endParaRPr lang="en-US"/>
        </a:p>
      </dgm:t>
    </dgm:pt>
    <dgm:pt modelId="{DA0F1786-FD66-473F-AF96-47F11D164F10}" type="pres">
      <dgm:prSet presAssocID="{CF185EA7-F69D-498D-A77F-76023FA54A8E}" presName="compChildNode" presStyleCnt="0"/>
      <dgm:spPr/>
    </dgm:pt>
    <dgm:pt modelId="{E5CDC7C5-82FF-47BD-951A-5C6E328AF558}" type="pres">
      <dgm:prSet presAssocID="{CF185EA7-F69D-498D-A77F-76023FA54A8E}" presName="theInnerList" presStyleCnt="0"/>
      <dgm:spPr/>
    </dgm:pt>
    <dgm:pt modelId="{5D45073B-DE33-4205-8528-17F2D616F514}" type="pres">
      <dgm:prSet presAssocID="{903B3B70-9889-4370-AA44-EE774802B75F}" presName="childNode" presStyleLbl="node1" presStyleIdx="2" presStyleCnt="6">
        <dgm:presLayoutVars>
          <dgm:bulletEnabled val="1"/>
        </dgm:presLayoutVars>
      </dgm:prSet>
      <dgm:spPr/>
      <dgm:t>
        <a:bodyPr/>
        <a:lstStyle/>
        <a:p>
          <a:endParaRPr lang="en-US"/>
        </a:p>
      </dgm:t>
    </dgm:pt>
    <dgm:pt modelId="{2D6384B7-F40F-47EB-86F3-F04070E426B5}" type="pres">
      <dgm:prSet presAssocID="{903B3B70-9889-4370-AA44-EE774802B75F}" presName="aSpace2" presStyleCnt="0"/>
      <dgm:spPr/>
    </dgm:pt>
    <dgm:pt modelId="{F3D7C716-8DDC-4A4A-AFC4-54210C3258CC}" type="pres">
      <dgm:prSet presAssocID="{C847CC28-9DDC-49A3-94CC-40556D56BC0C}" presName="childNode" presStyleLbl="node1" presStyleIdx="3" presStyleCnt="6">
        <dgm:presLayoutVars>
          <dgm:bulletEnabled val="1"/>
        </dgm:presLayoutVars>
      </dgm:prSet>
      <dgm:spPr/>
      <dgm:t>
        <a:bodyPr/>
        <a:lstStyle/>
        <a:p>
          <a:endParaRPr lang="en-US"/>
        </a:p>
      </dgm:t>
    </dgm:pt>
    <dgm:pt modelId="{48A13894-8E54-4D2C-BC97-FB0488A62579}" type="pres">
      <dgm:prSet presAssocID="{CF185EA7-F69D-498D-A77F-76023FA54A8E}" presName="aSpace" presStyleCnt="0"/>
      <dgm:spPr/>
    </dgm:pt>
    <dgm:pt modelId="{5ED7307F-0EAC-46DB-BB34-0C0412BFEB30}" type="pres">
      <dgm:prSet presAssocID="{A10022B2-E341-43B9-AE30-F33A10A0D3C6}" presName="compNode" presStyleCnt="0"/>
      <dgm:spPr/>
    </dgm:pt>
    <dgm:pt modelId="{41611314-1641-4F52-9C5E-F2998E96E5EE}" type="pres">
      <dgm:prSet presAssocID="{A10022B2-E341-43B9-AE30-F33A10A0D3C6}" presName="aNode" presStyleLbl="bgShp" presStyleIdx="2" presStyleCnt="3"/>
      <dgm:spPr/>
      <dgm:t>
        <a:bodyPr/>
        <a:lstStyle/>
        <a:p>
          <a:endParaRPr lang="en-US"/>
        </a:p>
      </dgm:t>
    </dgm:pt>
    <dgm:pt modelId="{BB4DCB31-8D1D-40C0-8F89-BBED2ADEFF75}" type="pres">
      <dgm:prSet presAssocID="{A10022B2-E341-43B9-AE30-F33A10A0D3C6}" presName="textNode" presStyleLbl="bgShp" presStyleIdx="2" presStyleCnt="3"/>
      <dgm:spPr/>
      <dgm:t>
        <a:bodyPr/>
        <a:lstStyle/>
        <a:p>
          <a:endParaRPr lang="en-US"/>
        </a:p>
      </dgm:t>
    </dgm:pt>
    <dgm:pt modelId="{86A0FD65-35CE-4BAE-ACA0-1BC0D7755050}" type="pres">
      <dgm:prSet presAssocID="{A10022B2-E341-43B9-AE30-F33A10A0D3C6}" presName="compChildNode" presStyleCnt="0"/>
      <dgm:spPr/>
    </dgm:pt>
    <dgm:pt modelId="{92D57EF1-44DD-4B5A-BBFB-582A4E819CF3}" type="pres">
      <dgm:prSet presAssocID="{A10022B2-E341-43B9-AE30-F33A10A0D3C6}" presName="theInnerList" presStyleCnt="0"/>
      <dgm:spPr/>
    </dgm:pt>
    <dgm:pt modelId="{39A898E2-B3E3-4227-9D29-E8E30997A90F}" type="pres">
      <dgm:prSet presAssocID="{3AEBC9E6-5BF3-4BD8-AECA-AB3B5AE259E3}" presName="childNode" presStyleLbl="node1" presStyleIdx="4" presStyleCnt="6">
        <dgm:presLayoutVars>
          <dgm:bulletEnabled val="1"/>
        </dgm:presLayoutVars>
      </dgm:prSet>
      <dgm:spPr/>
      <dgm:t>
        <a:bodyPr/>
        <a:lstStyle/>
        <a:p>
          <a:endParaRPr lang="en-US"/>
        </a:p>
      </dgm:t>
    </dgm:pt>
    <dgm:pt modelId="{2CD61BA7-846F-42D6-B950-040DFF154F98}" type="pres">
      <dgm:prSet presAssocID="{3AEBC9E6-5BF3-4BD8-AECA-AB3B5AE259E3}" presName="aSpace2" presStyleCnt="0"/>
      <dgm:spPr/>
    </dgm:pt>
    <dgm:pt modelId="{65F662DC-105E-47D8-9E9D-1E6922EEBA91}" type="pres">
      <dgm:prSet presAssocID="{42033ECD-42D5-42ED-8001-FD9A37EBB8DB}" presName="childNode" presStyleLbl="node1" presStyleIdx="5" presStyleCnt="6">
        <dgm:presLayoutVars>
          <dgm:bulletEnabled val="1"/>
        </dgm:presLayoutVars>
      </dgm:prSet>
      <dgm:spPr/>
      <dgm:t>
        <a:bodyPr/>
        <a:lstStyle/>
        <a:p>
          <a:endParaRPr lang="en-US"/>
        </a:p>
      </dgm:t>
    </dgm:pt>
  </dgm:ptLst>
  <dgm:cxnLst>
    <dgm:cxn modelId="{4860C72F-613B-4632-A718-F9F53DB75EC0}" srcId="{0ECD1B0B-3C3D-460F-8EA7-27B2B4C69165}" destId="{2E5E52F7-DBA3-4D8D-A65E-876121CC2586}" srcOrd="0" destOrd="0" parTransId="{AE93CB6E-E613-4A12-9C20-DA2A66E29008}" sibTransId="{5BA1AE59-6D77-4951-8E68-08C5C3A5DA2B}"/>
    <dgm:cxn modelId="{1EEA0F74-C37E-45BE-B7D5-80C21BB4B0DB}" type="presOf" srcId="{7A28AC0A-A0D5-49A9-9549-9F82B1816C89}" destId="{0252BAFE-A340-4DD7-86DB-71B0E4CD2BC0}" srcOrd="0" destOrd="0" presId="urn:microsoft.com/office/officeart/2005/8/layout/lProcess2"/>
    <dgm:cxn modelId="{035987E5-AC08-4A8B-9332-C6AD4E078278}" srcId="{A10022B2-E341-43B9-AE30-F33A10A0D3C6}" destId="{42033ECD-42D5-42ED-8001-FD9A37EBB8DB}" srcOrd="1" destOrd="0" parTransId="{BF2B301F-245F-422A-A4BE-7B99414DEAC6}" sibTransId="{9833254B-B1F9-4B4D-B5B9-D03256E2E197}"/>
    <dgm:cxn modelId="{917BD87E-D0AF-42DA-9991-02C0491D48E8}" type="presOf" srcId="{2E5E52F7-DBA3-4D8D-A65E-876121CC2586}" destId="{C4721892-27CA-484E-9A83-AE474B80D1CB}" srcOrd="1" destOrd="0" presId="urn:microsoft.com/office/officeart/2005/8/layout/lProcess2"/>
    <dgm:cxn modelId="{15C248F1-1493-4FAC-98A0-2CB0A340437E}" type="presOf" srcId="{CF185EA7-F69D-498D-A77F-76023FA54A8E}" destId="{FAADA5C5-F63B-4C9E-8FDD-EBC0A923C536}" srcOrd="1" destOrd="0" presId="urn:microsoft.com/office/officeart/2005/8/layout/lProcess2"/>
    <dgm:cxn modelId="{33C2FA4D-7DE2-48E6-BEEB-BB65A467AE19}" type="presOf" srcId="{09E37600-268E-467E-A9BD-F11DBEBF28D5}" destId="{F178094F-55CE-451D-A7A4-2E6A3A44F183}" srcOrd="0" destOrd="0" presId="urn:microsoft.com/office/officeart/2005/8/layout/lProcess2"/>
    <dgm:cxn modelId="{EC6846C7-8714-48F9-BC1E-BFB0FE39F832}" srcId="{2E5E52F7-DBA3-4D8D-A65E-876121CC2586}" destId="{09E37600-268E-467E-A9BD-F11DBEBF28D5}" srcOrd="1" destOrd="0" parTransId="{9A66DFF0-9F62-4496-87EA-6E4B5EA81B8A}" sibTransId="{B3381A25-86A8-4935-BA7B-0D4933BAD71F}"/>
    <dgm:cxn modelId="{8EDCC539-5790-415A-95A5-5694912C355B}" type="presOf" srcId="{C847CC28-9DDC-49A3-94CC-40556D56BC0C}" destId="{F3D7C716-8DDC-4A4A-AFC4-54210C3258CC}" srcOrd="0" destOrd="0" presId="urn:microsoft.com/office/officeart/2005/8/layout/lProcess2"/>
    <dgm:cxn modelId="{79832601-3AAC-442D-AC96-D5437E7EEF0E}" type="presOf" srcId="{3AEBC9E6-5BF3-4BD8-AECA-AB3B5AE259E3}" destId="{39A898E2-B3E3-4227-9D29-E8E30997A90F}" srcOrd="0" destOrd="0" presId="urn:microsoft.com/office/officeart/2005/8/layout/lProcess2"/>
    <dgm:cxn modelId="{760711F6-A288-4947-BEDE-5C997F58272F}" type="presOf" srcId="{903B3B70-9889-4370-AA44-EE774802B75F}" destId="{5D45073B-DE33-4205-8528-17F2D616F514}" srcOrd="0" destOrd="0" presId="urn:microsoft.com/office/officeart/2005/8/layout/lProcess2"/>
    <dgm:cxn modelId="{DFDF9A73-86A6-4CCC-9688-55C1B6DCCC66}" type="presOf" srcId="{2E5E52F7-DBA3-4D8D-A65E-876121CC2586}" destId="{71D3AA41-FD48-4076-832F-09C423A0E56A}" srcOrd="0" destOrd="0" presId="urn:microsoft.com/office/officeart/2005/8/layout/lProcess2"/>
    <dgm:cxn modelId="{A55A801C-B54D-486D-957A-1F2248ED870D}" srcId="{CF185EA7-F69D-498D-A77F-76023FA54A8E}" destId="{C847CC28-9DDC-49A3-94CC-40556D56BC0C}" srcOrd="1" destOrd="0" parTransId="{C1746B11-BD3B-4A81-B04E-78EFE7EAEAA5}" sibTransId="{2B681AA5-1453-4473-942C-CA20F2BEA164}"/>
    <dgm:cxn modelId="{7746A374-88BD-41A9-AE7D-B4DC9644F118}" type="presOf" srcId="{A10022B2-E341-43B9-AE30-F33A10A0D3C6}" destId="{BB4DCB31-8D1D-40C0-8F89-BBED2ADEFF75}" srcOrd="1" destOrd="0" presId="urn:microsoft.com/office/officeart/2005/8/layout/lProcess2"/>
    <dgm:cxn modelId="{3612CDFD-6F08-4400-9A20-9BE354FFABB5}" type="presOf" srcId="{CF185EA7-F69D-498D-A77F-76023FA54A8E}" destId="{3262C44C-3403-45EF-A3FE-ABEDC7555B64}" srcOrd="0" destOrd="0" presId="urn:microsoft.com/office/officeart/2005/8/layout/lProcess2"/>
    <dgm:cxn modelId="{38B06F9C-E339-4BBF-BDC7-6CA545CE3677}" srcId="{A10022B2-E341-43B9-AE30-F33A10A0D3C6}" destId="{3AEBC9E6-5BF3-4BD8-AECA-AB3B5AE259E3}" srcOrd="0" destOrd="0" parTransId="{EFC23952-649C-4930-ACCC-BCACAD54AD7C}" sibTransId="{4235CCC9-2C72-4100-B1C6-8A53E79B3E97}"/>
    <dgm:cxn modelId="{EE8D4948-50CC-484F-9C79-69FCB6710FEB}" type="presOf" srcId="{0ECD1B0B-3C3D-460F-8EA7-27B2B4C69165}" destId="{0D613B6C-7935-4B00-B9E0-1ABE546A5117}" srcOrd="0" destOrd="0" presId="urn:microsoft.com/office/officeart/2005/8/layout/lProcess2"/>
    <dgm:cxn modelId="{0C6E2A85-D430-493E-9FEC-9C39AC0DE5F3}" srcId="{CF185EA7-F69D-498D-A77F-76023FA54A8E}" destId="{903B3B70-9889-4370-AA44-EE774802B75F}" srcOrd="0" destOrd="0" parTransId="{44DFF7B9-9BC9-4CD6-8E99-5D587F9D241F}" sibTransId="{A78C3D17-E6AA-487C-B04F-C3A3B50A5093}"/>
    <dgm:cxn modelId="{520FDF95-F9B5-447F-BA5E-3CD5A56CDB57}" srcId="{0ECD1B0B-3C3D-460F-8EA7-27B2B4C69165}" destId="{CF185EA7-F69D-498D-A77F-76023FA54A8E}" srcOrd="1" destOrd="0" parTransId="{5E7B8B62-27F4-491D-8256-5F685EA24F97}" sibTransId="{C8A73538-6439-4CE7-904A-8A2C6D6A95CA}"/>
    <dgm:cxn modelId="{418D6B42-89C9-4CD1-8308-D7F619C7B19C}" type="presOf" srcId="{42033ECD-42D5-42ED-8001-FD9A37EBB8DB}" destId="{65F662DC-105E-47D8-9E9D-1E6922EEBA91}" srcOrd="0" destOrd="0" presId="urn:microsoft.com/office/officeart/2005/8/layout/lProcess2"/>
    <dgm:cxn modelId="{9C362DCA-D509-40A5-A057-941B4FF413C6}" srcId="{0ECD1B0B-3C3D-460F-8EA7-27B2B4C69165}" destId="{A10022B2-E341-43B9-AE30-F33A10A0D3C6}" srcOrd="2" destOrd="0" parTransId="{5AEF47B4-6BA2-4A96-8A43-AD4DF7455255}" sibTransId="{E520E4ED-B27D-43B0-A114-BDE587AF7F70}"/>
    <dgm:cxn modelId="{8221F3DB-234D-428B-B9AC-3163F3744FA9}" type="presOf" srcId="{A10022B2-E341-43B9-AE30-F33A10A0D3C6}" destId="{41611314-1641-4F52-9C5E-F2998E96E5EE}" srcOrd="0" destOrd="0" presId="urn:microsoft.com/office/officeart/2005/8/layout/lProcess2"/>
    <dgm:cxn modelId="{0047D80C-1C9D-4971-8E94-E40CF33B4B17}" srcId="{2E5E52F7-DBA3-4D8D-A65E-876121CC2586}" destId="{7A28AC0A-A0D5-49A9-9549-9F82B1816C89}" srcOrd="0" destOrd="0" parTransId="{06DF251C-E6C3-4A53-930F-10AC7747CC5A}" sibTransId="{FA839964-77A0-472B-B6BE-139304878399}"/>
    <dgm:cxn modelId="{AA2CF595-0C7D-4D2A-90F9-4665D3334094}" type="presParOf" srcId="{0D613B6C-7935-4B00-B9E0-1ABE546A5117}" destId="{88BE5681-82E7-45B5-B631-7A2F0D796597}" srcOrd="0" destOrd="0" presId="urn:microsoft.com/office/officeart/2005/8/layout/lProcess2"/>
    <dgm:cxn modelId="{313D64CD-33A3-47EC-914F-5FDF93756CA2}" type="presParOf" srcId="{88BE5681-82E7-45B5-B631-7A2F0D796597}" destId="{71D3AA41-FD48-4076-832F-09C423A0E56A}" srcOrd="0" destOrd="0" presId="urn:microsoft.com/office/officeart/2005/8/layout/lProcess2"/>
    <dgm:cxn modelId="{CFA2798C-8B8D-491B-90A7-C0732D9468AC}" type="presParOf" srcId="{88BE5681-82E7-45B5-B631-7A2F0D796597}" destId="{C4721892-27CA-484E-9A83-AE474B80D1CB}" srcOrd="1" destOrd="0" presId="urn:microsoft.com/office/officeart/2005/8/layout/lProcess2"/>
    <dgm:cxn modelId="{C2A20223-0D5C-4A2B-9479-D18840458F76}" type="presParOf" srcId="{88BE5681-82E7-45B5-B631-7A2F0D796597}" destId="{0D404150-3465-49AA-891D-C9AD29183F80}" srcOrd="2" destOrd="0" presId="urn:microsoft.com/office/officeart/2005/8/layout/lProcess2"/>
    <dgm:cxn modelId="{6EA6BA94-16D8-4350-9773-26D45BCB1178}" type="presParOf" srcId="{0D404150-3465-49AA-891D-C9AD29183F80}" destId="{673DA775-461C-471D-A8F8-7BE8EAB3B61C}" srcOrd="0" destOrd="0" presId="urn:microsoft.com/office/officeart/2005/8/layout/lProcess2"/>
    <dgm:cxn modelId="{8D161EFE-D9C3-480A-8118-774732E95EF1}" type="presParOf" srcId="{673DA775-461C-471D-A8F8-7BE8EAB3B61C}" destId="{0252BAFE-A340-4DD7-86DB-71B0E4CD2BC0}" srcOrd="0" destOrd="0" presId="urn:microsoft.com/office/officeart/2005/8/layout/lProcess2"/>
    <dgm:cxn modelId="{8C855B68-1B1B-4CF9-839E-91AD2960F944}" type="presParOf" srcId="{673DA775-461C-471D-A8F8-7BE8EAB3B61C}" destId="{9EA5A372-1357-412D-B781-B00EDDBA1280}" srcOrd="1" destOrd="0" presId="urn:microsoft.com/office/officeart/2005/8/layout/lProcess2"/>
    <dgm:cxn modelId="{EBC151AA-9DE0-4607-B16C-F2EBC03918C6}" type="presParOf" srcId="{673DA775-461C-471D-A8F8-7BE8EAB3B61C}" destId="{F178094F-55CE-451D-A7A4-2E6A3A44F183}" srcOrd="2" destOrd="0" presId="urn:microsoft.com/office/officeart/2005/8/layout/lProcess2"/>
    <dgm:cxn modelId="{428FA69D-48AB-4C29-8B96-F199B6F1C026}" type="presParOf" srcId="{0D613B6C-7935-4B00-B9E0-1ABE546A5117}" destId="{A2A17AE2-6969-4A28-A627-9F53B129BB7D}" srcOrd="1" destOrd="0" presId="urn:microsoft.com/office/officeart/2005/8/layout/lProcess2"/>
    <dgm:cxn modelId="{10C38152-4083-4C54-97C5-B5B0D70ADDFC}" type="presParOf" srcId="{0D613B6C-7935-4B00-B9E0-1ABE546A5117}" destId="{887E4E20-57C7-402D-BBF4-510384D6AB3D}" srcOrd="2" destOrd="0" presId="urn:microsoft.com/office/officeart/2005/8/layout/lProcess2"/>
    <dgm:cxn modelId="{32D55A2A-9418-458D-A207-61D3D527D1E1}" type="presParOf" srcId="{887E4E20-57C7-402D-BBF4-510384D6AB3D}" destId="{3262C44C-3403-45EF-A3FE-ABEDC7555B64}" srcOrd="0" destOrd="0" presId="urn:microsoft.com/office/officeart/2005/8/layout/lProcess2"/>
    <dgm:cxn modelId="{AF08B34B-8746-4E9A-AB78-DC90032CA9EB}" type="presParOf" srcId="{887E4E20-57C7-402D-BBF4-510384D6AB3D}" destId="{FAADA5C5-F63B-4C9E-8FDD-EBC0A923C536}" srcOrd="1" destOrd="0" presId="urn:microsoft.com/office/officeart/2005/8/layout/lProcess2"/>
    <dgm:cxn modelId="{18099D7B-6DA7-48D2-B763-FE267848C50E}" type="presParOf" srcId="{887E4E20-57C7-402D-BBF4-510384D6AB3D}" destId="{DA0F1786-FD66-473F-AF96-47F11D164F10}" srcOrd="2" destOrd="0" presId="urn:microsoft.com/office/officeart/2005/8/layout/lProcess2"/>
    <dgm:cxn modelId="{9D8973C4-18EA-4483-B00D-3FD32C7BB9D0}" type="presParOf" srcId="{DA0F1786-FD66-473F-AF96-47F11D164F10}" destId="{E5CDC7C5-82FF-47BD-951A-5C6E328AF558}" srcOrd="0" destOrd="0" presId="urn:microsoft.com/office/officeart/2005/8/layout/lProcess2"/>
    <dgm:cxn modelId="{D10D1F7B-BBFC-4D89-A118-2B414702B729}" type="presParOf" srcId="{E5CDC7C5-82FF-47BD-951A-5C6E328AF558}" destId="{5D45073B-DE33-4205-8528-17F2D616F514}" srcOrd="0" destOrd="0" presId="urn:microsoft.com/office/officeart/2005/8/layout/lProcess2"/>
    <dgm:cxn modelId="{A0F8E236-8DF8-4B10-8FE1-384CA477009E}" type="presParOf" srcId="{E5CDC7C5-82FF-47BD-951A-5C6E328AF558}" destId="{2D6384B7-F40F-47EB-86F3-F04070E426B5}" srcOrd="1" destOrd="0" presId="urn:microsoft.com/office/officeart/2005/8/layout/lProcess2"/>
    <dgm:cxn modelId="{40E1BB29-BEA3-4BC1-9634-090255D226E3}" type="presParOf" srcId="{E5CDC7C5-82FF-47BD-951A-5C6E328AF558}" destId="{F3D7C716-8DDC-4A4A-AFC4-54210C3258CC}" srcOrd="2" destOrd="0" presId="urn:microsoft.com/office/officeart/2005/8/layout/lProcess2"/>
    <dgm:cxn modelId="{3EF89720-2182-4CB8-83B7-7C6D70FF991C}" type="presParOf" srcId="{0D613B6C-7935-4B00-B9E0-1ABE546A5117}" destId="{48A13894-8E54-4D2C-BC97-FB0488A62579}" srcOrd="3" destOrd="0" presId="urn:microsoft.com/office/officeart/2005/8/layout/lProcess2"/>
    <dgm:cxn modelId="{3F51BD58-1D02-4E6E-B93A-2B15023DA79B}" type="presParOf" srcId="{0D613B6C-7935-4B00-B9E0-1ABE546A5117}" destId="{5ED7307F-0EAC-46DB-BB34-0C0412BFEB30}" srcOrd="4" destOrd="0" presId="urn:microsoft.com/office/officeart/2005/8/layout/lProcess2"/>
    <dgm:cxn modelId="{8E4C8F74-5EC9-4D74-8863-73798E4A4107}" type="presParOf" srcId="{5ED7307F-0EAC-46DB-BB34-0C0412BFEB30}" destId="{41611314-1641-4F52-9C5E-F2998E96E5EE}" srcOrd="0" destOrd="0" presId="urn:microsoft.com/office/officeart/2005/8/layout/lProcess2"/>
    <dgm:cxn modelId="{C086CBB9-DFC1-4769-8D33-EA540434C5B5}" type="presParOf" srcId="{5ED7307F-0EAC-46DB-BB34-0C0412BFEB30}" destId="{BB4DCB31-8D1D-40C0-8F89-BBED2ADEFF75}" srcOrd="1" destOrd="0" presId="urn:microsoft.com/office/officeart/2005/8/layout/lProcess2"/>
    <dgm:cxn modelId="{A0438767-EB0F-41E5-9492-68EA1741A82D}" type="presParOf" srcId="{5ED7307F-0EAC-46DB-BB34-0C0412BFEB30}" destId="{86A0FD65-35CE-4BAE-ACA0-1BC0D7755050}" srcOrd="2" destOrd="0" presId="urn:microsoft.com/office/officeart/2005/8/layout/lProcess2"/>
    <dgm:cxn modelId="{BAB49A9D-6C66-4616-901C-B449C4953324}" type="presParOf" srcId="{86A0FD65-35CE-4BAE-ACA0-1BC0D7755050}" destId="{92D57EF1-44DD-4B5A-BBFB-582A4E819CF3}" srcOrd="0" destOrd="0" presId="urn:microsoft.com/office/officeart/2005/8/layout/lProcess2"/>
    <dgm:cxn modelId="{B838A0B4-D098-4D90-9980-8D9324CCBECE}" type="presParOf" srcId="{92D57EF1-44DD-4B5A-BBFB-582A4E819CF3}" destId="{39A898E2-B3E3-4227-9D29-E8E30997A90F}" srcOrd="0" destOrd="0" presId="urn:microsoft.com/office/officeart/2005/8/layout/lProcess2"/>
    <dgm:cxn modelId="{E75736EE-FC8E-447D-80EF-8776F4EC42DD}" type="presParOf" srcId="{92D57EF1-44DD-4B5A-BBFB-582A4E819CF3}" destId="{2CD61BA7-846F-42D6-B950-040DFF154F98}" srcOrd="1" destOrd="0" presId="urn:microsoft.com/office/officeart/2005/8/layout/lProcess2"/>
    <dgm:cxn modelId="{90376F0F-98B9-4050-99D6-2B04A39C37B1}" type="presParOf" srcId="{92D57EF1-44DD-4B5A-BBFB-582A4E819CF3}" destId="{65F662DC-105E-47D8-9E9D-1E6922EEBA91}"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95B4FE60-220C-4964-8940-C36BDA88C431}" type="doc">
      <dgm:prSet loTypeId="urn:microsoft.com/office/officeart/2005/8/layout/hList7" loCatId="list" qsTypeId="urn:microsoft.com/office/officeart/2005/8/quickstyle/simple1" qsCatId="simple" csTypeId="urn:microsoft.com/office/officeart/2005/8/colors/accent4_2" csCatId="accent4" phldr="1"/>
      <dgm:spPr/>
    </dgm:pt>
    <dgm:pt modelId="{A05C8DAD-FB54-4CE1-ACD6-50896139189C}">
      <dgm:prSet phldrT="[Text]"/>
      <dgm:spPr/>
      <dgm:t>
        <a:bodyPr/>
        <a:lstStyle/>
        <a:p>
          <a:r>
            <a:rPr lang="en-US" dirty="0" smtClean="0"/>
            <a:t>Married Men</a:t>
          </a:r>
          <a:endParaRPr lang="en-US" dirty="0"/>
        </a:p>
      </dgm:t>
    </dgm:pt>
    <dgm:pt modelId="{5AF386A9-6D99-4C14-9CBA-02101C4E7CAD}" type="parTrans" cxnId="{D5125B10-37DB-48BF-BF90-3530F4135FB7}">
      <dgm:prSet/>
      <dgm:spPr/>
      <dgm:t>
        <a:bodyPr/>
        <a:lstStyle/>
        <a:p>
          <a:endParaRPr lang="en-US"/>
        </a:p>
      </dgm:t>
    </dgm:pt>
    <dgm:pt modelId="{E8A890D6-72FA-4E83-8B16-E5233299BF55}" type="sibTrans" cxnId="{D5125B10-37DB-48BF-BF90-3530F4135FB7}">
      <dgm:prSet/>
      <dgm:spPr/>
      <dgm:t>
        <a:bodyPr/>
        <a:lstStyle/>
        <a:p>
          <a:endParaRPr lang="en-US"/>
        </a:p>
      </dgm:t>
    </dgm:pt>
    <dgm:pt modelId="{3191E1F5-FF6E-4B55-B4D1-4345EA160C2A}">
      <dgm:prSet phldrT="[Text]"/>
      <dgm:spPr/>
      <dgm:t>
        <a:bodyPr/>
        <a:lstStyle/>
        <a:p>
          <a:r>
            <a:rPr lang="en-US" dirty="0" smtClean="0"/>
            <a:t>Unmarried Men</a:t>
          </a:r>
          <a:endParaRPr lang="en-US" dirty="0"/>
        </a:p>
      </dgm:t>
    </dgm:pt>
    <dgm:pt modelId="{228AF6EC-E4EE-4C43-A6AC-3C27AC6E7112}" type="parTrans" cxnId="{AEC1AB01-474D-49F2-B0AE-91FD758DDB33}">
      <dgm:prSet/>
      <dgm:spPr/>
      <dgm:t>
        <a:bodyPr/>
        <a:lstStyle/>
        <a:p>
          <a:endParaRPr lang="en-US"/>
        </a:p>
      </dgm:t>
    </dgm:pt>
    <dgm:pt modelId="{5F232A43-D517-4E70-8675-1B0B84CFEDF9}" type="sibTrans" cxnId="{AEC1AB01-474D-49F2-B0AE-91FD758DDB33}">
      <dgm:prSet/>
      <dgm:spPr/>
      <dgm:t>
        <a:bodyPr/>
        <a:lstStyle/>
        <a:p>
          <a:endParaRPr lang="en-US"/>
        </a:p>
      </dgm:t>
    </dgm:pt>
    <dgm:pt modelId="{1C1BA5E6-3D96-4F78-934F-729FB924A427}">
      <dgm:prSet phldrT="[Text]"/>
      <dgm:spPr/>
      <dgm:t>
        <a:bodyPr/>
        <a:lstStyle/>
        <a:p>
          <a:r>
            <a:rPr lang="en-US" dirty="0" smtClean="0"/>
            <a:t>Married Women</a:t>
          </a:r>
          <a:endParaRPr lang="en-US" dirty="0"/>
        </a:p>
      </dgm:t>
    </dgm:pt>
    <dgm:pt modelId="{93B30816-F819-47CC-8C3D-E6447946E808}" type="parTrans" cxnId="{F53FD298-33DE-4F87-BCF9-8D212788EDAF}">
      <dgm:prSet/>
      <dgm:spPr/>
      <dgm:t>
        <a:bodyPr/>
        <a:lstStyle/>
        <a:p>
          <a:endParaRPr lang="en-US"/>
        </a:p>
      </dgm:t>
    </dgm:pt>
    <dgm:pt modelId="{C249B443-02DE-4C3C-AF6F-3DBD883D365F}" type="sibTrans" cxnId="{F53FD298-33DE-4F87-BCF9-8D212788EDAF}">
      <dgm:prSet/>
      <dgm:spPr/>
      <dgm:t>
        <a:bodyPr/>
        <a:lstStyle/>
        <a:p>
          <a:endParaRPr lang="en-US"/>
        </a:p>
      </dgm:t>
    </dgm:pt>
    <dgm:pt modelId="{DB37D1B4-7C25-409B-AA31-1A78A66C2200}">
      <dgm:prSet/>
      <dgm:spPr/>
      <dgm:t>
        <a:bodyPr/>
        <a:lstStyle/>
        <a:p>
          <a:r>
            <a:rPr lang="en-US" dirty="0" smtClean="0"/>
            <a:t>Unmarried Women</a:t>
          </a:r>
          <a:endParaRPr lang="en-US" dirty="0"/>
        </a:p>
      </dgm:t>
    </dgm:pt>
    <dgm:pt modelId="{CB540507-9770-4888-AA93-B1DA811FCE4F}" type="parTrans" cxnId="{BC48D43C-9D7D-4565-A291-97316535B016}">
      <dgm:prSet/>
      <dgm:spPr/>
      <dgm:t>
        <a:bodyPr/>
        <a:lstStyle/>
        <a:p>
          <a:endParaRPr lang="en-US"/>
        </a:p>
      </dgm:t>
    </dgm:pt>
    <dgm:pt modelId="{9D7C1A3C-B023-4716-9A09-3AD19CA4FF19}" type="sibTrans" cxnId="{BC48D43C-9D7D-4565-A291-97316535B016}">
      <dgm:prSet/>
      <dgm:spPr/>
      <dgm:t>
        <a:bodyPr/>
        <a:lstStyle/>
        <a:p>
          <a:endParaRPr lang="en-US"/>
        </a:p>
      </dgm:t>
    </dgm:pt>
    <dgm:pt modelId="{EC8D9C4A-311A-471F-98A7-87535FFCEBB1}" type="pres">
      <dgm:prSet presAssocID="{95B4FE60-220C-4964-8940-C36BDA88C431}" presName="Name0" presStyleCnt="0">
        <dgm:presLayoutVars>
          <dgm:dir/>
          <dgm:resizeHandles val="exact"/>
        </dgm:presLayoutVars>
      </dgm:prSet>
      <dgm:spPr/>
    </dgm:pt>
    <dgm:pt modelId="{DD34C8C6-D6C7-42B1-B8B3-3190874F2425}" type="pres">
      <dgm:prSet presAssocID="{95B4FE60-220C-4964-8940-C36BDA88C431}" presName="fgShape" presStyleLbl="fgShp" presStyleIdx="0" presStyleCnt="1" custScaleY="150000"/>
      <dgm:spPr/>
    </dgm:pt>
    <dgm:pt modelId="{C1B9D475-4F09-4732-81FE-267CC0A678EC}" type="pres">
      <dgm:prSet presAssocID="{95B4FE60-220C-4964-8940-C36BDA88C431}" presName="linComp" presStyleCnt="0"/>
      <dgm:spPr/>
    </dgm:pt>
    <dgm:pt modelId="{E6CB0313-6AFD-4BED-B55F-620F790B4471}" type="pres">
      <dgm:prSet presAssocID="{A05C8DAD-FB54-4CE1-ACD6-50896139189C}" presName="compNode" presStyleCnt="0"/>
      <dgm:spPr/>
    </dgm:pt>
    <dgm:pt modelId="{622AB6A6-B501-402C-BC01-304F41374C74}" type="pres">
      <dgm:prSet presAssocID="{A05C8DAD-FB54-4CE1-ACD6-50896139189C}" presName="bkgdShape" presStyleLbl="node1" presStyleIdx="0" presStyleCnt="4"/>
      <dgm:spPr/>
      <dgm:t>
        <a:bodyPr/>
        <a:lstStyle/>
        <a:p>
          <a:endParaRPr lang="en-US"/>
        </a:p>
      </dgm:t>
    </dgm:pt>
    <dgm:pt modelId="{7EF587ED-DB29-4715-99AE-9B5E086F6B9D}" type="pres">
      <dgm:prSet presAssocID="{A05C8DAD-FB54-4CE1-ACD6-50896139189C}" presName="nodeTx" presStyleLbl="node1" presStyleIdx="0" presStyleCnt="4">
        <dgm:presLayoutVars>
          <dgm:bulletEnabled val="1"/>
        </dgm:presLayoutVars>
      </dgm:prSet>
      <dgm:spPr/>
      <dgm:t>
        <a:bodyPr/>
        <a:lstStyle/>
        <a:p>
          <a:endParaRPr lang="en-US"/>
        </a:p>
      </dgm:t>
    </dgm:pt>
    <dgm:pt modelId="{32F4A2CE-5588-4B13-820C-32A0F026B45A}" type="pres">
      <dgm:prSet presAssocID="{A05C8DAD-FB54-4CE1-ACD6-50896139189C}" presName="invisiNode" presStyleLbl="node1" presStyleIdx="0" presStyleCnt="4"/>
      <dgm:spPr/>
    </dgm:pt>
    <dgm:pt modelId="{A09B7067-EEEF-4298-8BFE-F3CC55B29977}" type="pres">
      <dgm:prSet presAssocID="{A05C8DAD-FB54-4CE1-ACD6-50896139189C}" presName="imagNode" presStyleLbl="fgImgPlace1" presStyleIdx="0" presStyleCnt="4"/>
      <dgm:spPr/>
    </dgm:pt>
    <dgm:pt modelId="{1E51AA48-242E-4320-AD10-12F77D466B76}" type="pres">
      <dgm:prSet presAssocID="{E8A890D6-72FA-4E83-8B16-E5233299BF55}" presName="sibTrans" presStyleLbl="sibTrans2D1" presStyleIdx="0" presStyleCnt="0"/>
      <dgm:spPr/>
      <dgm:t>
        <a:bodyPr/>
        <a:lstStyle/>
        <a:p>
          <a:endParaRPr lang="en-US"/>
        </a:p>
      </dgm:t>
    </dgm:pt>
    <dgm:pt modelId="{6FD4C65C-E99F-49E0-98CA-09071D766013}" type="pres">
      <dgm:prSet presAssocID="{3191E1F5-FF6E-4B55-B4D1-4345EA160C2A}" presName="compNode" presStyleCnt="0"/>
      <dgm:spPr/>
    </dgm:pt>
    <dgm:pt modelId="{7440C928-9CF7-4BF8-B86C-C841EE785B6A}" type="pres">
      <dgm:prSet presAssocID="{3191E1F5-FF6E-4B55-B4D1-4345EA160C2A}" presName="bkgdShape" presStyleLbl="node1" presStyleIdx="1" presStyleCnt="4"/>
      <dgm:spPr/>
      <dgm:t>
        <a:bodyPr/>
        <a:lstStyle/>
        <a:p>
          <a:endParaRPr lang="en-US"/>
        </a:p>
      </dgm:t>
    </dgm:pt>
    <dgm:pt modelId="{F3A17597-C697-4BB7-8332-2C416B550369}" type="pres">
      <dgm:prSet presAssocID="{3191E1F5-FF6E-4B55-B4D1-4345EA160C2A}" presName="nodeTx" presStyleLbl="node1" presStyleIdx="1" presStyleCnt="4">
        <dgm:presLayoutVars>
          <dgm:bulletEnabled val="1"/>
        </dgm:presLayoutVars>
      </dgm:prSet>
      <dgm:spPr/>
      <dgm:t>
        <a:bodyPr/>
        <a:lstStyle/>
        <a:p>
          <a:endParaRPr lang="en-US"/>
        </a:p>
      </dgm:t>
    </dgm:pt>
    <dgm:pt modelId="{21C77C76-3D11-4680-AAD6-6A7C1D73D464}" type="pres">
      <dgm:prSet presAssocID="{3191E1F5-FF6E-4B55-B4D1-4345EA160C2A}" presName="invisiNode" presStyleLbl="node1" presStyleIdx="1" presStyleCnt="4"/>
      <dgm:spPr/>
    </dgm:pt>
    <dgm:pt modelId="{09683444-5593-4758-80D0-A8D7DFD23DB3}" type="pres">
      <dgm:prSet presAssocID="{3191E1F5-FF6E-4B55-B4D1-4345EA160C2A}" presName="imagNode" presStyleLbl="fgImgPlace1" presStyleIdx="1" presStyleCnt="4"/>
      <dgm:spPr/>
    </dgm:pt>
    <dgm:pt modelId="{DD0A92F9-BFAC-4E28-A2BD-2AECB4A78D6C}" type="pres">
      <dgm:prSet presAssocID="{5F232A43-D517-4E70-8675-1B0B84CFEDF9}" presName="sibTrans" presStyleLbl="sibTrans2D1" presStyleIdx="0" presStyleCnt="0"/>
      <dgm:spPr/>
      <dgm:t>
        <a:bodyPr/>
        <a:lstStyle/>
        <a:p>
          <a:endParaRPr lang="en-US"/>
        </a:p>
      </dgm:t>
    </dgm:pt>
    <dgm:pt modelId="{70735063-08A1-4C86-B56F-6F49267A4932}" type="pres">
      <dgm:prSet presAssocID="{1C1BA5E6-3D96-4F78-934F-729FB924A427}" presName="compNode" presStyleCnt="0"/>
      <dgm:spPr/>
    </dgm:pt>
    <dgm:pt modelId="{F24A14D9-9DD7-411C-886E-E4A1C69331FA}" type="pres">
      <dgm:prSet presAssocID="{1C1BA5E6-3D96-4F78-934F-729FB924A427}" presName="bkgdShape" presStyleLbl="node1" presStyleIdx="2" presStyleCnt="4"/>
      <dgm:spPr/>
      <dgm:t>
        <a:bodyPr/>
        <a:lstStyle/>
        <a:p>
          <a:endParaRPr lang="en-US"/>
        </a:p>
      </dgm:t>
    </dgm:pt>
    <dgm:pt modelId="{36BF969F-39D7-443A-BF6E-6DF33EE329A7}" type="pres">
      <dgm:prSet presAssocID="{1C1BA5E6-3D96-4F78-934F-729FB924A427}" presName="nodeTx" presStyleLbl="node1" presStyleIdx="2" presStyleCnt="4">
        <dgm:presLayoutVars>
          <dgm:bulletEnabled val="1"/>
        </dgm:presLayoutVars>
      </dgm:prSet>
      <dgm:spPr/>
      <dgm:t>
        <a:bodyPr/>
        <a:lstStyle/>
        <a:p>
          <a:endParaRPr lang="en-US"/>
        </a:p>
      </dgm:t>
    </dgm:pt>
    <dgm:pt modelId="{8438B5BA-42C8-472C-A08B-8E2421EABF3B}" type="pres">
      <dgm:prSet presAssocID="{1C1BA5E6-3D96-4F78-934F-729FB924A427}" presName="invisiNode" presStyleLbl="node1" presStyleIdx="2" presStyleCnt="4"/>
      <dgm:spPr/>
    </dgm:pt>
    <dgm:pt modelId="{EE6D76E0-6686-4E15-AB99-6DCEF8AD8B85}" type="pres">
      <dgm:prSet presAssocID="{1C1BA5E6-3D96-4F78-934F-729FB924A427}" presName="imagNode" presStyleLbl="fgImgPlace1" presStyleIdx="2" presStyleCnt="4"/>
      <dgm:spPr/>
    </dgm:pt>
    <dgm:pt modelId="{98821A5C-0572-42B7-A35D-793C7EA49236}" type="pres">
      <dgm:prSet presAssocID="{C249B443-02DE-4C3C-AF6F-3DBD883D365F}" presName="sibTrans" presStyleLbl="sibTrans2D1" presStyleIdx="0" presStyleCnt="0"/>
      <dgm:spPr/>
      <dgm:t>
        <a:bodyPr/>
        <a:lstStyle/>
        <a:p>
          <a:endParaRPr lang="en-US"/>
        </a:p>
      </dgm:t>
    </dgm:pt>
    <dgm:pt modelId="{31A00E76-7014-4666-940C-BAE2057F06FA}" type="pres">
      <dgm:prSet presAssocID="{DB37D1B4-7C25-409B-AA31-1A78A66C2200}" presName="compNode" presStyleCnt="0"/>
      <dgm:spPr/>
    </dgm:pt>
    <dgm:pt modelId="{BE31C4BA-C6DD-4C38-A040-3E4876C5C28A}" type="pres">
      <dgm:prSet presAssocID="{DB37D1B4-7C25-409B-AA31-1A78A66C2200}" presName="bkgdShape" presStyleLbl="node1" presStyleIdx="3" presStyleCnt="4"/>
      <dgm:spPr/>
      <dgm:t>
        <a:bodyPr/>
        <a:lstStyle/>
        <a:p>
          <a:endParaRPr lang="en-US"/>
        </a:p>
      </dgm:t>
    </dgm:pt>
    <dgm:pt modelId="{951C9D9A-6CE2-4F47-AD82-B4E428669B43}" type="pres">
      <dgm:prSet presAssocID="{DB37D1B4-7C25-409B-AA31-1A78A66C2200}" presName="nodeTx" presStyleLbl="node1" presStyleIdx="3" presStyleCnt="4">
        <dgm:presLayoutVars>
          <dgm:bulletEnabled val="1"/>
        </dgm:presLayoutVars>
      </dgm:prSet>
      <dgm:spPr/>
      <dgm:t>
        <a:bodyPr/>
        <a:lstStyle/>
        <a:p>
          <a:endParaRPr lang="en-US"/>
        </a:p>
      </dgm:t>
    </dgm:pt>
    <dgm:pt modelId="{EC44EE31-EDAA-4FAB-B9D4-CDA57B80474F}" type="pres">
      <dgm:prSet presAssocID="{DB37D1B4-7C25-409B-AA31-1A78A66C2200}" presName="invisiNode" presStyleLbl="node1" presStyleIdx="3" presStyleCnt="4"/>
      <dgm:spPr/>
    </dgm:pt>
    <dgm:pt modelId="{B623E191-0E88-4193-ADE4-24FFFB7F0EE4}" type="pres">
      <dgm:prSet presAssocID="{DB37D1B4-7C25-409B-AA31-1A78A66C2200}" presName="imagNode" presStyleLbl="fgImgPlace1" presStyleIdx="3" presStyleCnt="4"/>
      <dgm:spPr/>
    </dgm:pt>
  </dgm:ptLst>
  <dgm:cxnLst>
    <dgm:cxn modelId="{B82726DA-61BF-4C4E-89E5-8975E20CE6EC}" type="presOf" srcId="{1C1BA5E6-3D96-4F78-934F-729FB924A427}" destId="{F24A14D9-9DD7-411C-886E-E4A1C69331FA}" srcOrd="0" destOrd="0" presId="urn:microsoft.com/office/officeart/2005/8/layout/hList7"/>
    <dgm:cxn modelId="{D5125B10-37DB-48BF-BF90-3530F4135FB7}" srcId="{95B4FE60-220C-4964-8940-C36BDA88C431}" destId="{A05C8DAD-FB54-4CE1-ACD6-50896139189C}" srcOrd="0" destOrd="0" parTransId="{5AF386A9-6D99-4C14-9CBA-02101C4E7CAD}" sibTransId="{E8A890D6-72FA-4E83-8B16-E5233299BF55}"/>
    <dgm:cxn modelId="{F53FD298-33DE-4F87-BCF9-8D212788EDAF}" srcId="{95B4FE60-220C-4964-8940-C36BDA88C431}" destId="{1C1BA5E6-3D96-4F78-934F-729FB924A427}" srcOrd="2" destOrd="0" parTransId="{93B30816-F819-47CC-8C3D-E6447946E808}" sibTransId="{C249B443-02DE-4C3C-AF6F-3DBD883D365F}"/>
    <dgm:cxn modelId="{7F9C6ABC-F233-4CAB-8E4B-256DA37FE4D4}" type="presOf" srcId="{DB37D1B4-7C25-409B-AA31-1A78A66C2200}" destId="{951C9D9A-6CE2-4F47-AD82-B4E428669B43}" srcOrd="1" destOrd="0" presId="urn:microsoft.com/office/officeart/2005/8/layout/hList7"/>
    <dgm:cxn modelId="{5FF540B4-18BE-4EB7-84EC-8FB4BCD2080A}" type="presOf" srcId="{A05C8DAD-FB54-4CE1-ACD6-50896139189C}" destId="{622AB6A6-B501-402C-BC01-304F41374C74}" srcOrd="0" destOrd="0" presId="urn:microsoft.com/office/officeart/2005/8/layout/hList7"/>
    <dgm:cxn modelId="{6B22C9C1-ED42-479B-8C5F-E73E6F08B5BD}" type="presOf" srcId="{1C1BA5E6-3D96-4F78-934F-729FB924A427}" destId="{36BF969F-39D7-443A-BF6E-6DF33EE329A7}" srcOrd="1" destOrd="0" presId="urn:microsoft.com/office/officeart/2005/8/layout/hList7"/>
    <dgm:cxn modelId="{706D7FA3-B31B-4E5B-933C-A3F046CCCBBD}" type="presOf" srcId="{E8A890D6-72FA-4E83-8B16-E5233299BF55}" destId="{1E51AA48-242E-4320-AD10-12F77D466B76}" srcOrd="0" destOrd="0" presId="urn:microsoft.com/office/officeart/2005/8/layout/hList7"/>
    <dgm:cxn modelId="{DA969031-8AB7-49B5-81C1-AE25BCCE6FD5}" type="presOf" srcId="{3191E1F5-FF6E-4B55-B4D1-4345EA160C2A}" destId="{7440C928-9CF7-4BF8-B86C-C841EE785B6A}" srcOrd="0" destOrd="0" presId="urn:microsoft.com/office/officeart/2005/8/layout/hList7"/>
    <dgm:cxn modelId="{99BE6D5F-D9ED-470F-A800-3C202222D8E1}" type="presOf" srcId="{5F232A43-D517-4E70-8675-1B0B84CFEDF9}" destId="{DD0A92F9-BFAC-4E28-A2BD-2AECB4A78D6C}" srcOrd="0" destOrd="0" presId="urn:microsoft.com/office/officeart/2005/8/layout/hList7"/>
    <dgm:cxn modelId="{A46922F3-8C44-466A-B299-4E2E53F7A609}" type="presOf" srcId="{DB37D1B4-7C25-409B-AA31-1A78A66C2200}" destId="{BE31C4BA-C6DD-4C38-A040-3E4876C5C28A}" srcOrd="0" destOrd="0" presId="urn:microsoft.com/office/officeart/2005/8/layout/hList7"/>
    <dgm:cxn modelId="{ECFC2C26-71E7-4AAD-B866-DCC4833B8601}" type="presOf" srcId="{3191E1F5-FF6E-4B55-B4D1-4345EA160C2A}" destId="{F3A17597-C697-4BB7-8332-2C416B550369}" srcOrd="1" destOrd="0" presId="urn:microsoft.com/office/officeart/2005/8/layout/hList7"/>
    <dgm:cxn modelId="{EC1EF1BC-2490-4F2B-80B7-2B9D3FC65283}" type="presOf" srcId="{A05C8DAD-FB54-4CE1-ACD6-50896139189C}" destId="{7EF587ED-DB29-4715-99AE-9B5E086F6B9D}" srcOrd="1" destOrd="0" presId="urn:microsoft.com/office/officeart/2005/8/layout/hList7"/>
    <dgm:cxn modelId="{2C108C5A-EECB-437B-B531-77BD6479378C}" type="presOf" srcId="{C249B443-02DE-4C3C-AF6F-3DBD883D365F}" destId="{98821A5C-0572-42B7-A35D-793C7EA49236}" srcOrd="0" destOrd="0" presId="urn:microsoft.com/office/officeart/2005/8/layout/hList7"/>
    <dgm:cxn modelId="{BC48D43C-9D7D-4565-A291-97316535B016}" srcId="{95B4FE60-220C-4964-8940-C36BDA88C431}" destId="{DB37D1B4-7C25-409B-AA31-1A78A66C2200}" srcOrd="3" destOrd="0" parTransId="{CB540507-9770-4888-AA93-B1DA811FCE4F}" sibTransId="{9D7C1A3C-B023-4716-9A09-3AD19CA4FF19}"/>
    <dgm:cxn modelId="{AEC1AB01-474D-49F2-B0AE-91FD758DDB33}" srcId="{95B4FE60-220C-4964-8940-C36BDA88C431}" destId="{3191E1F5-FF6E-4B55-B4D1-4345EA160C2A}" srcOrd="1" destOrd="0" parTransId="{228AF6EC-E4EE-4C43-A6AC-3C27AC6E7112}" sibTransId="{5F232A43-D517-4E70-8675-1B0B84CFEDF9}"/>
    <dgm:cxn modelId="{28EEDD5E-67FF-481C-BB7D-B58CD6C2EAB6}" type="presOf" srcId="{95B4FE60-220C-4964-8940-C36BDA88C431}" destId="{EC8D9C4A-311A-471F-98A7-87535FFCEBB1}" srcOrd="0" destOrd="0" presId="urn:microsoft.com/office/officeart/2005/8/layout/hList7"/>
    <dgm:cxn modelId="{871D15DC-1453-475F-AEB0-A571E87D738A}" type="presParOf" srcId="{EC8D9C4A-311A-471F-98A7-87535FFCEBB1}" destId="{DD34C8C6-D6C7-42B1-B8B3-3190874F2425}" srcOrd="0" destOrd="0" presId="urn:microsoft.com/office/officeart/2005/8/layout/hList7"/>
    <dgm:cxn modelId="{A9ADC611-4B8A-4EFC-A617-413947D8081A}" type="presParOf" srcId="{EC8D9C4A-311A-471F-98A7-87535FFCEBB1}" destId="{C1B9D475-4F09-4732-81FE-267CC0A678EC}" srcOrd="1" destOrd="0" presId="urn:microsoft.com/office/officeart/2005/8/layout/hList7"/>
    <dgm:cxn modelId="{8EB47CA1-E8C5-4847-89C6-D29DD25F8EF9}" type="presParOf" srcId="{C1B9D475-4F09-4732-81FE-267CC0A678EC}" destId="{E6CB0313-6AFD-4BED-B55F-620F790B4471}" srcOrd="0" destOrd="0" presId="urn:microsoft.com/office/officeart/2005/8/layout/hList7"/>
    <dgm:cxn modelId="{B54103D0-69BD-460D-8DE2-9176EB3A271C}" type="presParOf" srcId="{E6CB0313-6AFD-4BED-B55F-620F790B4471}" destId="{622AB6A6-B501-402C-BC01-304F41374C74}" srcOrd="0" destOrd="0" presId="urn:microsoft.com/office/officeart/2005/8/layout/hList7"/>
    <dgm:cxn modelId="{83C9DBD9-38DC-4DE0-829A-5AC0AD4503F9}" type="presParOf" srcId="{E6CB0313-6AFD-4BED-B55F-620F790B4471}" destId="{7EF587ED-DB29-4715-99AE-9B5E086F6B9D}" srcOrd="1" destOrd="0" presId="urn:microsoft.com/office/officeart/2005/8/layout/hList7"/>
    <dgm:cxn modelId="{44830BFD-3AD1-40C6-9C80-81CC4149D7A1}" type="presParOf" srcId="{E6CB0313-6AFD-4BED-B55F-620F790B4471}" destId="{32F4A2CE-5588-4B13-820C-32A0F026B45A}" srcOrd="2" destOrd="0" presId="urn:microsoft.com/office/officeart/2005/8/layout/hList7"/>
    <dgm:cxn modelId="{FE57CD1A-5EC8-46B4-8615-53F10FC0A5EB}" type="presParOf" srcId="{E6CB0313-6AFD-4BED-B55F-620F790B4471}" destId="{A09B7067-EEEF-4298-8BFE-F3CC55B29977}" srcOrd="3" destOrd="0" presId="urn:microsoft.com/office/officeart/2005/8/layout/hList7"/>
    <dgm:cxn modelId="{9DCE3F10-93A8-4B15-8D51-5B6BD1F4D653}" type="presParOf" srcId="{C1B9D475-4F09-4732-81FE-267CC0A678EC}" destId="{1E51AA48-242E-4320-AD10-12F77D466B76}" srcOrd="1" destOrd="0" presId="urn:microsoft.com/office/officeart/2005/8/layout/hList7"/>
    <dgm:cxn modelId="{23120D69-C03D-4F99-A95A-BB4720E9C267}" type="presParOf" srcId="{C1B9D475-4F09-4732-81FE-267CC0A678EC}" destId="{6FD4C65C-E99F-49E0-98CA-09071D766013}" srcOrd="2" destOrd="0" presId="urn:microsoft.com/office/officeart/2005/8/layout/hList7"/>
    <dgm:cxn modelId="{9988B867-79DE-4CEC-8242-3AD281C453DF}" type="presParOf" srcId="{6FD4C65C-E99F-49E0-98CA-09071D766013}" destId="{7440C928-9CF7-4BF8-B86C-C841EE785B6A}" srcOrd="0" destOrd="0" presId="urn:microsoft.com/office/officeart/2005/8/layout/hList7"/>
    <dgm:cxn modelId="{FDDA55BE-C2CB-41C2-90D0-67F095073F72}" type="presParOf" srcId="{6FD4C65C-E99F-49E0-98CA-09071D766013}" destId="{F3A17597-C697-4BB7-8332-2C416B550369}" srcOrd="1" destOrd="0" presId="urn:microsoft.com/office/officeart/2005/8/layout/hList7"/>
    <dgm:cxn modelId="{CABCCED6-14D8-468D-AAE2-22CC1D5802D8}" type="presParOf" srcId="{6FD4C65C-E99F-49E0-98CA-09071D766013}" destId="{21C77C76-3D11-4680-AAD6-6A7C1D73D464}" srcOrd="2" destOrd="0" presId="urn:microsoft.com/office/officeart/2005/8/layout/hList7"/>
    <dgm:cxn modelId="{C6119B2F-A24F-4F39-82FB-58248D1D643C}" type="presParOf" srcId="{6FD4C65C-E99F-49E0-98CA-09071D766013}" destId="{09683444-5593-4758-80D0-A8D7DFD23DB3}" srcOrd="3" destOrd="0" presId="urn:microsoft.com/office/officeart/2005/8/layout/hList7"/>
    <dgm:cxn modelId="{67D60FD0-7294-4087-91C9-2F1493440F21}" type="presParOf" srcId="{C1B9D475-4F09-4732-81FE-267CC0A678EC}" destId="{DD0A92F9-BFAC-4E28-A2BD-2AECB4A78D6C}" srcOrd="3" destOrd="0" presId="urn:microsoft.com/office/officeart/2005/8/layout/hList7"/>
    <dgm:cxn modelId="{E538CA19-59F9-4C6F-81F7-81A341905262}" type="presParOf" srcId="{C1B9D475-4F09-4732-81FE-267CC0A678EC}" destId="{70735063-08A1-4C86-B56F-6F49267A4932}" srcOrd="4" destOrd="0" presId="urn:microsoft.com/office/officeart/2005/8/layout/hList7"/>
    <dgm:cxn modelId="{1DF3E40E-5131-4355-9B86-21B91BBA7EA6}" type="presParOf" srcId="{70735063-08A1-4C86-B56F-6F49267A4932}" destId="{F24A14D9-9DD7-411C-886E-E4A1C69331FA}" srcOrd="0" destOrd="0" presId="urn:microsoft.com/office/officeart/2005/8/layout/hList7"/>
    <dgm:cxn modelId="{3A926953-864A-45E7-A5BD-A195F5A28026}" type="presParOf" srcId="{70735063-08A1-4C86-B56F-6F49267A4932}" destId="{36BF969F-39D7-443A-BF6E-6DF33EE329A7}" srcOrd="1" destOrd="0" presId="urn:microsoft.com/office/officeart/2005/8/layout/hList7"/>
    <dgm:cxn modelId="{92B03BFC-B402-4A80-B03F-7AC461529DA8}" type="presParOf" srcId="{70735063-08A1-4C86-B56F-6F49267A4932}" destId="{8438B5BA-42C8-472C-A08B-8E2421EABF3B}" srcOrd="2" destOrd="0" presId="urn:microsoft.com/office/officeart/2005/8/layout/hList7"/>
    <dgm:cxn modelId="{27232D20-45DA-4CC5-96DC-6DE504983DC2}" type="presParOf" srcId="{70735063-08A1-4C86-B56F-6F49267A4932}" destId="{EE6D76E0-6686-4E15-AB99-6DCEF8AD8B85}" srcOrd="3" destOrd="0" presId="urn:microsoft.com/office/officeart/2005/8/layout/hList7"/>
    <dgm:cxn modelId="{7B65FAD6-7A5C-4373-8D54-1FC35065212A}" type="presParOf" srcId="{C1B9D475-4F09-4732-81FE-267CC0A678EC}" destId="{98821A5C-0572-42B7-A35D-793C7EA49236}" srcOrd="5" destOrd="0" presId="urn:microsoft.com/office/officeart/2005/8/layout/hList7"/>
    <dgm:cxn modelId="{0D0848F2-3900-4A21-95EF-1E3DFAB53718}" type="presParOf" srcId="{C1B9D475-4F09-4732-81FE-267CC0A678EC}" destId="{31A00E76-7014-4666-940C-BAE2057F06FA}" srcOrd="6" destOrd="0" presId="urn:microsoft.com/office/officeart/2005/8/layout/hList7"/>
    <dgm:cxn modelId="{593DF292-51DA-4376-8962-678C63B8FA72}" type="presParOf" srcId="{31A00E76-7014-4666-940C-BAE2057F06FA}" destId="{BE31C4BA-C6DD-4C38-A040-3E4876C5C28A}" srcOrd="0" destOrd="0" presId="urn:microsoft.com/office/officeart/2005/8/layout/hList7"/>
    <dgm:cxn modelId="{82921F5A-7C79-4BC2-BC01-5B81AE0A80AA}" type="presParOf" srcId="{31A00E76-7014-4666-940C-BAE2057F06FA}" destId="{951C9D9A-6CE2-4F47-AD82-B4E428669B43}" srcOrd="1" destOrd="0" presId="urn:microsoft.com/office/officeart/2005/8/layout/hList7"/>
    <dgm:cxn modelId="{FD4D28A3-AB53-47E6-97A3-5F91FEB5385A}" type="presParOf" srcId="{31A00E76-7014-4666-940C-BAE2057F06FA}" destId="{EC44EE31-EDAA-4FAB-B9D4-CDA57B80474F}" srcOrd="2" destOrd="0" presId="urn:microsoft.com/office/officeart/2005/8/layout/hList7"/>
    <dgm:cxn modelId="{59CEB3A8-BD1E-4A6B-A8B5-97C052767B84}" type="presParOf" srcId="{31A00E76-7014-4666-940C-BAE2057F06FA}" destId="{B623E191-0E88-4193-ADE4-24FFFB7F0EE4}"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0ECD1B0B-3C3D-460F-8EA7-27B2B4C69165}" type="doc">
      <dgm:prSet loTypeId="urn:microsoft.com/office/officeart/2005/8/layout/lProcess2" loCatId="list" qsTypeId="urn:microsoft.com/office/officeart/2005/8/quickstyle/3d2" qsCatId="3D" csTypeId="urn:microsoft.com/office/officeart/2005/8/colors/accent0_1" csCatId="mainScheme" phldr="1"/>
      <dgm:spPr/>
      <dgm:t>
        <a:bodyPr/>
        <a:lstStyle/>
        <a:p>
          <a:endParaRPr lang="en-US"/>
        </a:p>
      </dgm:t>
    </dgm:pt>
    <dgm:pt modelId="{2E5E52F7-DBA3-4D8D-A65E-876121CC2586}">
      <dgm:prSet phldrT="[Text]"/>
      <dgm:spPr/>
      <dgm:t>
        <a:bodyPr/>
        <a:lstStyle/>
        <a:p>
          <a:r>
            <a:rPr lang="en-US" b="1" dirty="0" smtClean="0"/>
            <a:t>Age </a:t>
          </a:r>
        </a:p>
        <a:p>
          <a:r>
            <a:rPr lang="en-US" b="1" dirty="0" smtClean="0"/>
            <a:t>12</a:t>
          </a:r>
          <a:endParaRPr lang="en-US" b="1" dirty="0"/>
        </a:p>
      </dgm:t>
    </dgm:pt>
    <dgm:pt modelId="{AE93CB6E-E613-4A12-9C20-DA2A66E29008}" type="parTrans" cxnId="{4860C72F-613B-4632-A718-F9F53DB75EC0}">
      <dgm:prSet/>
      <dgm:spPr/>
      <dgm:t>
        <a:bodyPr/>
        <a:lstStyle/>
        <a:p>
          <a:endParaRPr lang="en-US"/>
        </a:p>
      </dgm:t>
    </dgm:pt>
    <dgm:pt modelId="{5BA1AE59-6D77-4951-8E68-08C5C3A5DA2B}" type="sibTrans" cxnId="{4860C72F-613B-4632-A718-F9F53DB75EC0}">
      <dgm:prSet/>
      <dgm:spPr/>
      <dgm:t>
        <a:bodyPr/>
        <a:lstStyle/>
        <a:p>
          <a:endParaRPr lang="en-US"/>
        </a:p>
      </dgm:t>
    </dgm:pt>
    <dgm:pt modelId="{7A28AC0A-A0D5-49A9-9549-9F82B1816C89}">
      <dgm:prSet phldrT="[Text]"/>
      <dgm:spPr/>
      <dgm:t>
        <a:bodyPr/>
        <a:lstStyle/>
        <a:p>
          <a:r>
            <a:rPr lang="en-US" dirty="0" smtClean="0"/>
            <a:t>Sending</a:t>
          </a:r>
        </a:p>
        <a:p>
          <a:r>
            <a:rPr lang="en-US" dirty="0" smtClean="0"/>
            <a:t>4%</a:t>
          </a:r>
          <a:endParaRPr lang="en-US" dirty="0"/>
        </a:p>
      </dgm:t>
    </dgm:pt>
    <dgm:pt modelId="{06DF251C-E6C3-4A53-930F-10AC7747CC5A}" type="parTrans" cxnId="{0047D80C-1C9D-4971-8E94-E40CF33B4B17}">
      <dgm:prSet/>
      <dgm:spPr/>
      <dgm:t>
        <a:bodyPr/>
        <a:lstStyle/>
        <a:p>
          <a:endParaRPr lang="en-US"/>
        </a:p>
      </dgm:t>
    </dgm:pt>
    <dgm:pt modelId="{FA839964-77A0-472B-B6BE-139304878399}" type="sibTrans" cxnId="{0047D80C-1C9D-4971-8E94-E40CF33B4B17}">
      <dgm:prSet/>
      <dgm:spPr/>
      <dgm:t>
        <a:bodyPr/>
        <a:lstStyle/>
        <a:p>
          <a:endParaRPr lang="en-US"/>
        </a:p>
      </dgm:t>
    </dgm:pt>
    <dgm:pt modelId="{09E37600-268E-467E-A9BD-F11DBEBF28D5}">
      <dgm:prSet phldrT="[Text]"/>
      <dgm:spPr/>
      <dgm:t>
        <a:bodyPr/>
        <a:lstStyle/>
        <a:p>
          <a:r>
            <a:rPr lang="en-US" dirty="0" smtClean="0"/>
            <a:t>Receiving</a:t>
          </a:r>
        </a:p>
        <a:p>
          <a:r>
            <a:rPr lang="en-US" dirty="0" smtClean="0"/>
            <a:t>4%</a:t>
          </a:r>
          <a:endParaRPr lang="en-US" dirty="0"/>
        </a:p>
      </dgm:t>
    </dgm:pt>
    <dgm:pt modelId="{9A66DFF0-9F62-4496-87EA-6E4B5EA81B8A}" type="parTrans" cxnId="{EC6846C7-8714-48F9-BC1E-BFB0FE39F832}">
      <dgm:prSet/>
      <dgm:spPr/>
      <dgm:t>
        <a:bodyPr/>
        <a:lstStyle/>
        <a:p>
          <a:endParaRPr lang="en-US"/>
        </a:p>
      </dgm:t>
    </dgm:pt>
    <dgm:pt modelId="{B3381A25-86A8-4935-BA7B-0D4933BAD71F}" type="sibTrans" cxnId="{EC6846C7-8714-48F9-BC1E-BFB0FE39F832}">
      <dgm:prSet/>
      <dgm:spPr/>
      <dgm:t>
        <a:bodyPr/>
        <a:lstStyle/>
        <a:p>
          <a:endParaRPr lang="en-US"/>
        </a:p>
      </dgm:t>
    </dgm:pt>
    <dgm:pt modelId="{CF185EA7-F69D-498D-A77F-76023FA54A8E}">
      <dgm:prSet phldrT="[Text]"/>
      <dgm:spPr/>
      <dgm:t>
        <a:bodyPr/>
        <a:lstStyle/>
        <a:p>
          <a:r>
            <a:rPr lang="en-US" b="1" dirty="0" smtClean="0"/>
            <a:t>Ages</a:t>
          </a:r>
        </a:p>
        <a:p>
          <a:r>
            <a:rPr lang="en-US" b="1" dirty="0" smtClean="0"/>
            <a:t>13-18</a:t>
          </a:r>
          <a:endParaRPr lang="en-US" b="1" dirty="0"/>
        </a:p>
      </dgm:t>
    </dgm:pt>
    <dgm:pt modelId="{5E7B8B62-27F4-491D-8256-5F685EA24F97}" type="parTrans" cxnId="{520FDF95-F9B5-447F-BA5E-3CD5A56CDB57}">
      <dgm:prSet/>
      <dgm:spPr/>
      <dgm:t>
        <a:bodyPr/>
        <a:lstStyle/>
        <a:p>
          <a:endParaRPr lang="en-US"/>
        </a:p>
      </dgm:t>
    </dgm:pt>
    <dgm:pt modelId="{C8A73538-6439-4CE7-904A-8A2C6D6A95CA}" type="sibTrans" cxnId="{520FDF95-F9B5-447F-BA5E-3CD5A56CDB57}">
      <dgm:prSet/>
      <dgm:spPr/>
      <dgm:t>
        <a:bodyPr/>
        <a:lstStyle/>
        <a:p>
          <a:endParaRPr lang="en-US"/>
        </a:p>
      </dgm:t>
    </dgm:pt>
    <dgm:pt modelId="{903B3B70-9889-4370-AA44-EE774802B75F}">
      <dgm:prSet phldrT="[Text]"/>
      <dgm:spPr/>
      <dgm:t>
        <a:bodyPr/>
        <a:lstStyle/>
        <a:p>
          <a:r>
            <a:rPr lang="en-US" dirty="0" smtClean="0"/>
            <a:t>Sending</a:t>
          </a:r>
        </a:p>
        <a:p>
          <a:r>
            <a:rPr lang="en-US" dirty="0" smtClean="0"/>
            <a:t>9%</a:t>
          </a:r>
          <a:endParaRPr lang="en-US" dirty="0"/>
        </a:p>
      </dgm:t>
    </dgm:pt>
    <dgm:pt modelId="{44DFF7B9-9BC9-4CD6-8E99-5D587F9D241F}" type="parTrans" cxnId="{0C6E2A85-D430-493E-9FEC-9C39AC0DE5F3}">
      <dgm:prSet/>
      <dgm:spPr/>
      <dgm:t>
        <a:bodyPr/>
        <a:lstStyle/>
        <a:p>
          <a:endParaRPr lang="en-US"/>
        </a:p>
      </dgm:t>
    </dgm:pt>
    <dgm:pt modelId="{A78C3D17-E6AA-487C-B04F-C3A3B50A5093}" type="sibTrans" cxnId="{0C6E2A85-D430-493E-9FEC-9C39AC0DE5F3}">
      <dgm:prSet/>
      <dgm:spPr/>
      <dgm:t>
        <a:bodyPr/>
        <a:lstStyle/>
        <a:p>
          <a:endParaRPr lang="en-US"/>
        </a:p>
      </dgm:t>
    </dgm:pt>
    <dgm:pt modelId="{C847CC28-9DDC-49A3-94CC-40556D56BC0C}">
      <dgm:prSet phldrT="[Text]"/>
      <dgm:spPr/>
      <dgm:t>
        <a:bodyPr/>
        <a:lstStyle/>
        <a:p>
          <a:r>
            <a:rPr lang="en-US" dirty="0" smtClean="0"/>
            <a:t>Receiving</a:t>
          </a:r>
        </a:p>
        <a:p>
          <a:r>
            <a:rPr lang="en-US" dirty="0" smtClean="0"/>
            <a:t>17%</a:t>
          </a:r>
          <a:endParaRPr lang="en-US" dirty="0"/>
        </a:p>
      </dgm:t>
    </dgm:pt>
    <dgm:pt modelId="{C1746B11-BD3B-4A81-B04E-78EFE7EAEAA5}" type="parTrans" cxnId="{A55A801C-B54D-486D-957A-1F2248ED870D}">
      <dgm:prSet/>
      <dgm:spPr/>
      <dgm:t>
        <a:bodyPr/>
        <a:lstStyle/>
        <a:p>
          <a:endParaRPr lang="en-US"/>
        </a:p>
      </dgm:t>
    </dgm:pt>
    <dgm:pt modelId="{2B681AA5-1453-4473-942C-CA20F2BEA164}" type="sibTrans" cxnId="{A55A801C-B54D-486D-957A-1F2248ED870D}">
      <dgm:prSet/>
      <dgm:spPr/>
      <dgm:t>
        <a:bodyPr/>
        <a:lstStyle/>
        <a:p>
          <a:endParaRPr lang="en-US"/>
        </a:p>
      </dgm:t>
    </dgm:pt>
    <dgm:pt modelId="{A10022B2-E341-43B9-AE30-F33A10A0D3C6}">
      <dgm:prSet phldrT="[Text]"/>
      <dgm:spPr/>
      <dgm:t>
        <a:bodyPr/>
        <a:lstStyle/>
        <a:p>
          <a:r>
            <a:rPr lang="en-US" b="1" dirty="0" smtClean="0"/>
            <a:t>Ages </a:t>
          </a:r>
        </a:p>
        <a:p>
          <a:r>
            <a:rPr lang="en-US" b="1" dirty="0" smtClean="0"/>
            <a:t>18-24</a:t>
          </a:r>
          <a:endParaRPr lang="en-US" b="1" dirty="0"/>
        </a:p>
      </dgm:t>
    </dgm:pt>
    <dgm:pt modelId="{5AEF47B4-6BA2-4A96-8A43-AD4DF7455255}" type="parTrans" cxnId="{9C362DCA-D509-40A5-A057-941B4FF413C6}">
      <dgm:prSet/>
      <dgm:spPr/>
      <dgm:t>
        <a:bodyPr/>
        <a:lstStyle/>
        <a:p>
          <a:endParaRPr lang="en-US"/>
        </a:p>
      </dgm:t>
    </dgm:pt>
    <dgm:pt modelId="{E520E4ED-B27D-43B0-A114-BDE587AF7F70}" type="sibTrans" cxnId="{9C362DCA-D509-40A5-A057-941B4FF413C6}">
      <dgm:prSet/>
      <dgm:spPr/>
      <dgm:t>
        <a:bodyPr/>
        <a:lstStyle/>
        <a:p>
          <a:endParaRPr lang="en-US"/>
        </a:p>
      </dgm:t>
    </dgm:pt>
    <dgm:pt modelId="{3AEBC9E6-5BF3-4BD8-AECA-AB3B5AE259E3}">
      <dgm:prSet phldrT="[Text]"/>
      <dgm:spPr/>
      <dgm:t>
        <a:bodyPr/>
        <a:lstStyle/>
        <a:p>
          <a:r>
            <a:rPr lang="en-US" dirty="0" smtClean="0"/>
            <a:t>Sending</a:t>
          </a:r>
        </a:p>
        <a:p>
          <a:r>
            <a:rPr lang="en-US" dirty="0" smtClean="0"/>
            <a:t>19%</a:t>
          </a:r>
          <a:endParaRPr lang="en-US" dirty="0"/>
        </a:p>
      </dgm:t>
    </dgm:pt>
    <dgm:pt modelId="{EFC23952-649C-4930-ACCC-BCACAD54AD7C}" type="parTrans" cxnId="{38B06F9C-E339-4BBF-BDC7-6CA545CE3677}">
      <dgm:prSet/>
      <dgm:spPr/>
      <dgm:t>
        <a:bodyPr/>
        <a:lstStyle/>
        <a:p>
          <a:endParaRPr lang="en-US"/>
        </a:p>
      </dgm:t>
    </dgm:pt>
    <dgm:pt modelId="{4235CCC9-2C72-4100-B1C6-8A53E79B3E97}" type="sibTrans" cxnId="{38B06F9C-E339-4BBF-BDC7-6CA545CE3677}">
      <dgm:prSet/>
      <dgm:spPr/>
      <dgm:t>
        <a:bodyPr/>
        <a:lstStyle/>
        <a:p>
          <a:endParaRPr lang="en-US"/>
        </a:p>
      </dgm:t>
    </dgm:pt>
    <dgm:pt modelId="{42033ECD-42D5-42ED-8001-FD9A37EBB8DB}">
      <dgm:prSet phldrT="[Text]"/>
      <dgm:spPr/>
      <dgm:t>
        <a:bodyPr/>
        <a:lstStyle/>
        <a:p>
          <a:r>
            <a:rPr lang="en-US" dirty="0" smtClean="0"/>
            <a:t>Receiving</a:t>
          </a:r>
        </a:p>
        <a:p>
          <a:r>
            <a:rPr lang="en-US" dirty="0" smtClean="0"/>
            <a:t>30%</a:t>
          </a:r>
          <a:endParaRPr lang="en-US" dirty="0"/>
        </a:p>
      </dgm:t>
    </dgm:pt>
    <dgm:pt modelId="{BF2B301F-245F-422A-A4BE-7B99414DEAC6}" type="parTrans" cxnId="{035987E5-AC08-4A8B-9332-C6AD4E078278}">
      <dgm:prSet/>
      <dgm:spPr/>
      <dgm:t>
        <a:bodyPr/>
        <a:lstStyle/>
        <a:p>
          <a:endParaRPr lang="en-US"/>
        </a:p>
      </dgm:t>
    </dgm:pt>
    <dgm:pt modelId="{9833254B-B1F9-4B4D-B5B9-D03256E2E197}" type="sibTrans" cxnId="{035987E5-AC08-4A8B-9332-C6AD4E078278}">
      <dgm:prSet/>
      <dgm:spPr/>
      <dgm:t>
        <a:bodyPr/>
        <a:lstStyle/>
        <a:p>
          <a:endParaRPr lang="en-US"/>
        </a:p>
      </dgm:t>
    </dgm:pt>
    <dgm:pt modelId="{0D613B6C-7935-4B00-B9E0-1ABE546A5117}" type="pres">
      <dgm:prSet presAssocID="{0ECD1B0B-3C3D-460F-8EA7-27B2B4C69165}" presName="theList" presStyleCnt="0">
        <dgm:presLayoutVars>
          <dgm:dir/>
          <dgm:animLvl val="lvl"/>
          <dgm:resizeHandles val="exact"/>
        </dgm:presLayoutVars>
      </dgm:prSet>
      <dgm:spPr/>
      <dgm:t>
        <a:bodyPr/>
        <a:lstStyle/>
        <a:p>
          <a:endParaRPr lang="en-US"/>
        </a:p>
      </dgm:t>
    </dgm:pt>
    <dgm:pt modelId="{88BE5681-82E7-45B5-B631-7A2F0D796597}" type="pres">
      <dgm:prSet presAssocID="{2E5E52F7-DBA3-4D8D-A65E-876121CC2586}" presName="compNode" presStyleCnt="0"/>
      <dgm:spPr/>
    </dgm:pt>
    <dgm:pt modelId="{71D3AA41-FD48-4076-832F-09C423A0E56A}" type="pres">
      <dgm:prSet presAssocID="{2E5E52F7-DBA3-4D8D-A65E-876121CC2586}" presName="aNode" presStyleLbl="bgShp" presStyleIdx="0" presStyleCnt="3"/>
      <dgm:spPr/>
      <dgm:t>
        <a:bodyPr/>
        <a:lstStyle/>
        <a:p>
          <a:endParaRPr lang="en-US"/>
        </a:p>
      </dgm:t>
    </dgm:pt>
    <dgm:pt modelId="{C4721892-27CA-484E-9A83-AE474B80D1CB}" type="pres">
      <dgm:prSet presAssocID="{2E5E52F7-DBA3-4D8D-A65E-876121CC2586}" presName="textNode" presStyleLbl="bgShp" presStyleIdx="0" presStyleCnt="3"/>
      <dgm:spPr/>
      <dgm:t>
        <a:bodyPr/>
        <a:lstStyle/>
        <a:p>
          <a:endParaRPr lang="en-US"/>
        </a:p>
      </dgm:t>
    </dgm:pt>
    <dgm:pt modelId="{0D404150-3465-49AA-891D-C9AD29183F80}" type="pres">
      <dgm:prSet presAssocID="{2E5E52F7-DBA3-4D8D-A65E-876121CC2586}" presName="compChildNode" presStyleCnt="0"/>
      <dgm:spPr/>
    </dgm:pt>
    <dgm:pt modelId="{673DA775-461C-471D-A8F8-7BE8EAB3B61C}" type="pres">
      <dgm:prSet presAssocID="{2E5E52F7-DBA3-4D8D-A65E-876121CC2586}" presName="theInnerList" presStyleCnt="0"/>
      <dgm:spPr/>
    </dgm:pt>
    <dgm:pt modelId="{0252BAFE-A340-4DD7-86DB-71B0E4CD2BC0}" type="pres">
      <dgm:prSet presAssocID="{7A28AC0A-A0D5-49A9-9549-9F82B1816C89}" presName="childNode" presStyleLbl="node1" presStyleIdx="0" presStyleCnt="6">
        <dgm:presLayoutVars>
          <dgm:bulletEnabled val="1"/>
        </dgm:presLayoutVars>
      </dgm:prSet>
      <dgm:spPr/>
      <dgm:t>
        <a:bodyPr/>
        <a:lstStyle/>
        <a:p>
          <a:endParaRPr lang="en-US"/>
        </a:p>
      </dgm:t>
    </dgm:pt>
    <dgm:pt modelId="{9EA5A372-1357-412D-B781-B00EDDBA1280}" type="pres">
      <dgm:prSet presAssocID="{7A28AC0A-A0D5-49A9-9549-9F82B1816C89}" presName="aSpace2" presStyleCnt="0"/>
      <dgm:spPr/>
    </dgm:pt>
    <dgm:pt modelId="{F178094F-55CE-451D-A7A4-2E6A3A44F183}" type="pres">
      <dgm:prSet presAssocID="{09E37600-268E-467E-A9BD-F11DBEBF28D5}" presName="childNode" presStyleLbl="node1" presStyleIdx="1" presStyleCnt="6">
        <dgm:presLayoutVars>
          <dgm:bulletEnabled val="1"/>
        </dgm:presLayoutVars>
      </dgm:prSet>
      <dgm:spPr/>
      <dgm:t>
        <a:bodyPr/>
        <a:lstStyle/>
        <a:p>
          <a:endParaRPr lang="en-US"/>
        </a:p>
      </dgm:t>
    </dgm:pt>
    <dgm:pt modelId="{A2A17AE2-6969-4A28-A627-9F53B129BB7D}" type="pres">
      <dgm:prSet presAssocID="{2E5E52F7-DBA3-4D8D-A65E-876121CC2586}" presName="aSpace" presStyleCnt="0"/>
      <dgm:spPr/>
    </dgm:pt>
    <dgm:pt modelId="{887E4E20-57C7-402D-BBF4-510384D6AB3D}" type="pres">
      <dgm:prSet presAssocID="{CF185EA7-F69D-498D-A77F-76023FA54A8E}" presName="compNode" presStyleCnt="0"/>
      <dgm:spPr/>
    </dgm:pt>
    <dgm:pt modelId="{3262C44C-3403-45EF-A3FE-ABEDC7555B64}" type="pres">
      <dgm:prSet presAssocID="{CF185EA7-F69D-498D-A77F-76023FA54A8E}" presName="aNode" presStyleLbl="bgShp" presStyleIdx="1" presStyleCnt="3"/>
      <dgm:spPr/>
      <dgm:t>
        <a:bodyPr/>
        <a:lstStyle/>
        <a:p>
          <a:endParaRPr lang="en-US"/>
        </a:p>
      </dgm:t>
    </dgm:pt>
    <dgm:pt modelId="{FAADA5C5-F63B-4C9E-8FDD-EBC0A923C536}" type="pres">
      <dgm:prSet presAssocID="{CF185EA7-F69D-498D-A77F-76023FA54A8E}" presName="textNode" presStyleLbl="bgShp" presStyleIdx="1" presStyleCnt="3"/>
      <dgm:spPr/>
      <dgm:t>
        <a:bodyPr/>
        <a:lstStyle/>
        <a:p>
          <a:endParaRPr lang="en-US"/>
        </a:p>
      </dgm:t>
    </dgm:pt>
    <dgm:pt modelId="{DA0F1786-FD66-473F-AF96-47F11D164F10}" type="pres">
      <dgm:prSet presAssocID="{CF185EA7-F69D-498D-A77F-76023FA54A8E}" presName="compChildNode" presStyleCnt="0"/>
      <dgm:spPr/>
    </dgm:pt>
    <dgm:pt modelId="{E5CDC7C5-82FF-47BD-951A-5C6E328AF558}" type="pres">
      <dgm:prSet presAssocID="{CF185EA7-F69D-498D-A77F-76023FA54A8E}" presName="theInnerList" presStyleCnt="0"/>
      <dgm:spPr/>
    </dgm:pt>
    <dgm:pt modelId="{5D45073B-DE33-4205-8528-17F2D616F514}" type="pres">
      <dgm:prSet presAssocID="{903B3B70-9889-4370-AA44-EE774802B75F}" presName="childNode" presStyleLbl="node1" presStyleIdx="2" presStyleCnt="6">
        <dgm:presLayoutVars>
          <dgm:bulletEnabled val="1"/>
        </dgm:presLayoutVars>
      </dgm:prSet>
      <dgm:spPr/>
      <dgm:t>
        <a:bodyPr/>
        <a:lstStyle/>
        <a:p>
          <a:endParaRPr lang="en-US"/>
        </a:p>
      </dgm:t>
    </dgm:pt>
    <dgm:pt modelId="{2D6384B7-F40F-47EB-86F3-F04070E426B5}" type="pres">
      <dgm:prSet presAssocID="{903B3B70-9889-4370-AA44-EE774802B75F}" presName="aSpace2" presStyleCnt="0"/>
      <dgm:spPr/>
    </dgm:pt>
    <dgm:pt modelId="{F3D7C716-8DDC-4A4A-AFC4-54210C3258CC}" type="pres">
      <dgm:prSet presAssocID="{C847CC28-9DDC-49A3-94CC-40556D56BC0C}" presName="childNode" presStyleLbl="node1" presStyleIdx="3" presStyleCnt="6">
        <dgm:presLayoutVars>
          <dgm:bulletEnabled val="1"/>
        </dgm:presLayoutVars>
      </dgm:prSet>
      <dgm:spPr/>
      <dgm:t>
        <a:bodyPr/>
        <a:lstStyle/>
        <a:p>
          <a:endParaRPr lang="en-US"/>
        </a:p>
      </dgm:t>
    </dgm:pt>
    <dgm:pt modelId="{48A13894-8E54-4D2C-BC97-FB0488A62579}" type="pres">
      <dgm:prSet presAssocID="{CF185EA7-F69D-498D-A77F-76023FA54A8E}" presName="aSpace" presStyleCnt="0"/>
      <dgm:spPr/>
    </dgm:pt>
    <dgm:pt modelId="{5ED7307F-0EAC-46DB-BB34-0C0412BFEB30}" type="pres">
      <dgm:prSet presAssocID="{A10022B2-E341-43B9-AE30-F33A10A0D3C6}" presName="compNode" presStyleCnt="0"/>
      <dgm:spPr/>
    </dgm:pt>
    <dgm:pt modelId="{41611314-1641-4F52-9C5E-F2998E96E5EE}" type="pres">
      <dgm:prSet presAssocID="{A10022B2-E341-43B9-AE30-F33A10A0D3C6}" presName="aNode" presStyleLbl="bgShp" presStyleIdx="2" presStyleCnt="3"/>
      <dgm:spPr/>
      <dgm:t>
        <a:bodyPr/>
        <a:lstStyle/>
        <a:p>
          <a:endParaRPr lang="en-US"/>
        </a:p>
      </dgm:t>
    </dgm:pt>
    <dgm:pt modelId="{BB4DCB31-8D1D-40C0-8F89-BBED2ADEFF75}" type="pres">
      <dgm:prSet presAssocID="{A10022B2-E341-43B9-AE30-F33A10A0D3C6}" presName="textNode" presStyleLbl="bgShp" presStyleIdx="2" presStyleCnt="3"/>
      <dgm:spPr/>
      <dgm:t>
        <a:bodyPr/>
        <a:lstStyle/>
        <a:p>
          <a:endParaRPr lang="en-US"/>
        </a:p>
      </dgm:t>
    </dgm:pt>
    <dgm:pt modelId="{86A0FD65-35CE-4BAE-ACA0-1BC0D7755050}" type="pres">
      <dgm:prSet presAssocID="{A10022B2-E341-43B9-AE30-F33A10A0D3C6}" presName="compChildNode" presStyleCnt="0"/>
      <dgm:spPr/>
    </dgm:pt>
    <dgm:pt modelId="{92D57EF1-44DD-4B5A-BBFB-582A4E819CF3}" type="pres">
      <dgm:prSet presAssocID="{A10022B2-E341-43B9-AE30-F33A10A0D3C6}" presName="theInnerList" presStyleCnt="0"/>
      <dgm:spPr/>
    </dgm:pt>
    <dgm:pt modelId="{39A898E2-B3E3-4227-9D29-E8E30997A90F}" type="pres">
      <dgm:prSet presAssocID="{3AEBC9E6-5BF3-4BD8-AECA-AB3B5AE259E3}" presName="childNode" presStyleLbl="node1" presStyleIdx="4" presStyleCnt="6">
        <dgm:presLayoutVars>
          <dgm:bulletEnabled val="1"/>
        </dgm:presLayoutVars>
      </dgm:prSet>
      <dgm:spPr/>
      <dgm:t>
        <a:bodyPr/>
        <a:lstStyle/>
        <a:p>
          <a:endParaRPr lang="en-US"/>
        </a:p>
      </dgm:t>
    </dgm:pt>
    <dgm:pt modelId="{2CD61BA7-846F-42D6-B950-040DFF154F98}" type="pres">
      <dgm:prSet presAssocID="{3AEBC9E6-5BF3-4BD8-AECA-AB3B5AE259E3}" presName="aSpace2" presStyleCnt="0"/>
      <dgm:spPr/>
    </dgm:pt>
    <dgm:pt modelId="{65F662DC-105E-47D8-9E9D-1E6922EEBA91}" type="pres">
      <dgm:prSet presAssocID="{42033ECD-42D5-42ED-8001-FD9A37EBB8DB}" presName="childNode" presStyleLbl="node1" presStyleIdx="5" presStyleCnt="6">
        <dgm:presLayoutVars>
          <dgm:bulletEnabled val="1"/>
        </dgm:presLayoutVars>
      </dgm:prSet>
      <dgm:spPr/>
      <dgm:t>
        <a:bodyPr/>
        <a:lstStyle/>
        <a:p>
          <a:endParaRPr lang="en-US"/>
        </a:p>
      </dgm:t>
    </dgm:pt>
  </dgm:ptLst>
  <dgm:cxnLst>
    <dgm:cxn modelId="{76092B9E-6989-4F82-9DB7-A16C750CE22E}" type="presOf" srcId="{A10022B2-E341-43B9-AE30-F33A10A0D3C6}" destId="{41611314-1641-4F52-9C5E-F2998E96E5EE}" srcOrd="0" destOrd="0" presId="urn:microsoft.com/office/officeart/2005/8/layout/lProcess2"/>
    <dgm:cxn modelId="{4860C72F-613B-4632-A718-F9F53DB75EC0}" srcId="{0ECD1B0B-3C3D-460F-8EA7-27B2B4C69165}" destId="{2E5E52F7-DBA3-4D8D-A65E-876121CC2586}" srcOrd="0" destOrd="0" parTransId="{AE93CB6E-E613-4A12-9C20-DA2A66E29008}" sibTransId="{5BA1AE59-6D77-4951-8E68-08C5C3A5DA2B}"/>
    <dgm:cxn modelId="{90542B86-88F2-4473-8D34-BEE990A45F4D}" type="presOf" srcId="{CF185EA7-F69D-498D-A77F-76023FA54A8E}" destId="{3262C44C-3403-45EF-A3FE-ABEDC7555B64}" srcOrd="0" destOrd="0" presId="urn:microsoft.com/office/officeart/2005/8/layout/lProcess2"/>
    <dgm:cxn modelId="{1F54BB8F-6CBB-496A-996B-4C9BD4958BBE}" type="presOf" srcId="{903B3B70-9889-4370-AA44-EE774802B75F}" destId="{5D45073B-DE33-4205-8528-17F2D616F514}" srcOrd="0" destOrd="0" presId="urn:microsoft.com/office/officeart/2005/8/layout/lProcess2"/>
    <dgm:cxn modelId="{035987E5-AC08-4A8B-9332-C6AD4E078278}" srcId="{A10022B2-E341-43B9-AE30-F33A10A0D3C6}" destId="{42033ECD-42D5-42ED-8001-FD9A37EBB8DB}" srcOrd="1" destOrd="0" parTransId="{BF2B301F-245F-422A-A4BE-7B99414DEAC6}" sibTransId="{9833254B-B1F9-4B4D-B5B9-D03256E2E197}"/>
    <dgm:cxn modelId="{E39A0E80-E4B4-42AA-84A9-67645050B8D2}" type="presOf" srcId="{42033ECD-42D5-42ED-8001-FD9A37EBB8DB}" destId="{65F662DC-105E-47D8-9E9D-1E6922EEBA91}" srcOrd="0" destOrd="0" presId="urn:microsoft.com/office/officeart/2005/8/layout/lProcess2"/>
    <dgm:cxn modelId="{15F91115-CA6B-4BE2-89FC-E037D177C279}" type="presOf" srcId="{0ECD1B0B-3C3D-460F-8EA7-27B2B4C69165}" destId="{0D613B6C-7935-4B00-B9E0-1ABE546A5117}" srcOrd="0" destOrd="0" presId="urn:microsoft.com/office/officeart/2005/8/layout/lProcess2"/>
    <dgm:cxn modelId="{18F25928-DB4E-46A4-BB66-7C5ECDD91FE0}" type="presOf" srcId="{3AEBC9E6-5BF3-4BD8-AECA-AB3B5AE259E3}" destId="{39A898E2-B3E3-4227-9D29-E8E30997A90F}" srcOrd="0" destOrd="0" presId="urn:microsoft.com/office/officeart/2005/8/layout/lProcess2"/>
    <dgm:cxn modelId="{AB69A631-D88D-4429-BBC8-0FEBFFFDBB4B}" type="presOf" srcId="{7A28AC0A-A0D5-49A9-9549-9F82B1816C89}" destId="{0252BAFE-A340-4DD7-86DB-71B0E4CD2BC0}" srcOrd="0" destOrd="0" presId="urn:microsoft.com/office/officeart/2005/8/layout/lProcess2"/>
    <dgm:cxn modelId="{EC6846C7-8714-48F9-BC1E-BFB0FE39F832}" srcId="{2E5E52F7-DBA3-4D8D-A65E-876121CC2586}" destId="{09E37600-268E-467E-A9BD-F11DBEBF28D5}" srcOrd="1" destOrd="0" parTransId="{9A66DFF0-9F62-4496-87EA-6E4B5EA81B8A}" sibTransId="{B3381A25-86A8-4935-BA7B-0D4933BAD71F}"/>
    <dgm:cxn modelId="{A55A801C-B54D-486D-957A-1F2248ED870D}" srcId="{CF185EA7-F69D-498D-A77F-76023FA54A8E}" destId="{C847CC28-9DDC-49A3-94CC-40556D56BC0C}" srcOrd="1" destOrd="0" parTransId="{C1746B11-BD3B-4A81-B04E-78EFE7EAEAA5}" sibTransId="{2B681AA5-1453-4473-942C-CA20F2BEA164}"/>
    <dgm:cxn modelId="{B3894BDD-968B-41B1-BF6B-E961D23CD880}" type="presOf" srcId="{2E5E52F7-DBA3-4D8D-A65E-876121CC2586}" destId="{71D3AA41-FD48-4076-832F-09C423A0E56A}" srcOrd="0" destOrd="0" presId="urn:microsoft.com/office/officeart/2005/8/layout/lProcess2"/>
    <dgm:cxn modelId="{5D632312-2258-48F9-A3C2-B88C2CBC68EE}" type="presOf" srcId="{C847CC28-9DDC-49A3-94CC-40556D56BC0C}" destId="{F3D7C716-8DDC-4A4A-AFC4-54210C3258CC}" srcOrd="0" destOrd="0" presId="urn:microsoft.com/office/officeart/2005/8/layout/lProcess2"/>
    <dgm:cxn modelId="{38B06F9C-E339-4BBF-BDC7-6CA545CE3677}" srcId="{A10022B2-E341-43B9-AE30-F33A10A0D3C6}" destId="{3AEBC9E6-5BF3-4BD8-AECA-AB3B5AE259E3}" srcOrd="0" destOrd="0" parTransId="{EFC23952-649C-4930-ACCC-BCACAD54AD7C}" sibTransId="{4235CCC9-2C72-4100-B1C6-8A53E79B3E97}"/>
    <dgm:cxn modelId="{6E7D53E5-D2ED-4F24-B1F8-3A2D9E5204D3}" type="presOf" srcId="{09E37600-268E-467E-A9BD-F11DBEBF28D5}" destId="{F178094F-55CE-451D-A7A4-2E6A3A44F183}" srcOrd="0" destOrd="0" presId="urn:microsoft.com/office/officeart/2005/8/layout/lProcess2"/>
    <dgm:cxn modelId="{14312FC6-3D4B-46A3-A845-033077DB912A}" type="presOf" srcId="{A10022B2-E341-43B9-AE30-F33A10A0D3C6}" destId="{BB4DCB31-8D1D-40C0-8F89-BBED2ADEFF75}" srcOrd="1" destOrd="0" presId="urn:microsoft.com/office/officeart/2005/8/layout/lProcess2"/>
    <dgm:cxn modelId="{0C6E2A85-D430-493E-9FEC-9C39AC0DE5F3}" srcId="{CF185EA7-F69D-498D-A77F-76023FA54A8E}" destId="{903B3B70-9889-4370-AA44-EE774802B75F}" srcOrd="0" destOrd="0" parTransId="{44DFF7B9-9BC9-4CD6-8E99-5D587F9D241F}" sibTransId="{A78C3D17-E6AA-487C-B04F-C3A3B50A5093}"/>
    <dgm:cxn modelId="{520FDF95-F9B5-447F-BA5E-3CD5A56CDB57}" srcId="{0ECD1B0B-3C3D-460F-8EA7-27B2B4C69165}" destId="{CF185EA7-F69D-498D-A77F-76023FA54A8E}" srcOrd="1" destOrd="0" parTransId="{5E7B8B62-27F4-491D-8256-5F685EA24F97}" sibTransId="{C8A73538-6439-4CE7-904A-8A2C6D6A95CA}"/>
    <dgm:cxn modelId="{9C362DCA-D509-40A5-A057-941B4FF413C6}" srcId="{0ECD1B0B-3C3D-460F-8EA7-27B2B4C69165}" destId="{A10022B2-E341-43B9-AE30-F33A10A0D3C6}" srcOrd="2" destOrd="0" parTransId="{5AEF47B4-6BA2-4A96-8A43-AD4DF7455255}" sibTransId="{E520E4ED-B27D-43B0-A114-BDE587AF7F70}"/>
    <dgm:cxn modelId="{9589D329-DC2B-4983-BF8F-1DDCB736AF18}" type="presOf" srcId="{CF185EA7-F69D-498D-A77F-76023FA54A8E}" destId="{FAADA5C5-F63B-4C9E-8FDD-EBC0A923C536}" srcOrd="1" destOrd="0" presId="urn:microsoft.com/office/officeart/2005/8/layout/lProcess2"/>
    <dgm:cxn modelId="{0649D4FD-D4DD-43EB-BC63-19F2B57464DA}" type="presOf" srcId="{2E5E52F7-DBA3-4D8D-A65E-876121CC2586}" destId="{C4721892-27CA-484E-9A83-AE474B80D1CB}" srcOrd="1" destOrd="0" presId="urn:microsoft.com/office/officeart/2005/8/layout/lProcess2"/>
    <dgm:cxn modelId="{0047D80C-1C9D-4971-8E94-E40CF33B4B17}" srcId="{2E5E52F7-DBA3-4D8D-A65E-876121CC2586}" destId="{7A28AC0A-A0D5-49A9-9549-9F82B1816C89}" srcOrd="0" destOrd="0" parTransId="{06DF251C-E6C3-4A53-930F-10AC7747CC5A}" sibTransId="{FA839964-77A0-472B-B6BE-139304878399}"/>
    <dgm:cxn modelId="{1A0D6BC5-0FEC-4169-9375-C1EAF44925B7}" type="presParOf" srcId="{0D613B6C-7935-4B00-B9E0-1ABE546A5117}" destId="{88BE5681-82E7-45B5-B631-7A2F0D796597}" srcOrd="0" destOrd="0" presId="urn:microsoft.com/office/officeart/2005/8/layout/lProcess2"/>
    <dgm:cxn modelId="{7C7FE08D-A390-4654-9C8C-D7F8CBC3BDD2}" type="presParOf" srcId="{88BE5681-82E7-45B5-B631-7A2F0D796597}" destId="{71D3AA41-FD48-4076-832F-09C423A0E56A}" srcOrd="0" destOrd="0" presId="urn:microsoft.com/office/officeart/2005/8/layout/lProcess2"/>
    <dgm:cxn modelId="{BEC42CC4-B830-4159-8292-E7F68D1488B8}" type="presParOf" srcId="{88BE5681-82E7-45B5-B631-7A2F0D796597}" destId="{C4721892-27CA-484E-9A83-AE474B80D1CB}" srcOrd="1" destOrd="0" presId="urn:microsoft.com/office/officeart/2005/8/layout/lProcess2"/>
    <dgm:cxn modelId="{758ABEF9-54D6-4A45-9D6D-DC2EF9AEA3D3}" type="presParOf" srcId="{88BE5681-82E7-45B5-B631-7A2F0D796597}" destId="{0D404150-3465-49AA-891D-C9AD29183F80}" srcOrd="2" destOrd="0" presId="urn:microsoft.com/office/officeart/2005/8/layout/lProcess2"/>
    <dgm:cxn modelId="{EF7F3A3E-4414-4CCA-9262-A6B0F2C28161}" type="presParOf" srcId="{0D404150-3465-49AA-891D-C9AD29183F80}" destId="{673DA775-461C-471D-A8F8-7BE8EAB3B61C}" srcOrd="0" destOrd="0" presId="urn:microsoft.com/office/officeart/2005/8/layout/lProcess2"/>
    <dgm:cxn modelId="{92E2644C-B128-4296-BC26-657F005EAF75}" type="presParOf" srcId="{673DA775-461C-471D-A8F8-7BE8EAB3B61C}" destId="{0252BAFE-A340-4DD7-86DB-71B0E4CD2BC0}" srcOrd="0" destOrd="0" presId="urn:microsoft.com/office/officeart/2005/8/layout/lProcess2"/>
    <dgm:cxn modelId="{4034EB43-678D-4434-831D-B4D30ABB18C8}" type="presParOf" srcId="{673DA775-461C-471D-A8F8-7BE8EAB3B61C}" destId="{9EA5A372-1357-412D-B781-B00EDDBA1280}" srcOrd="1" destOrd="0" presId="urn:microsoft.com/office/officeart/2005/8/layout/lProcess2"/>
    <dgm:cxn modelId="{C1A5A020-E9D3-414D-9C59-A1D6B391ED0B}" type="presParOf" srcId="{673DA775-461C-471D-A8F8-7BE8EAB3B61C}" destId="{F178094F-55CE-451D-A7A4-2E6A3A44F183}" srcOrd="2" destOrd="0" presId="urn:microsoft.com/office/officeart/2005/8/layout/lProcess2"/>
    <dgm:cxn modelId="{3D8208E4-A973-44FA-A505-A1D529963AAF}" type="presParOf" srcId="{0D613B6C-7935-4B00-B9E0-1ABE546A5117}" destId="{A2A17AE2-6969-4A28-A627-9F53B129BB7D}" srcOrd="1" destOrd="0" presId="urn:microsoft.com/office/officeart/2005/8/layout/lProcess2"/>
    <dgm:cxn modelId="{DD560CBE-59A7-4FA5-A1DF-0B4751320E2F}" type="presParOf" srcId="{0D613B6C-7935-4B00-B9E0-1ABE546A5117}" destId="{887E4E20-57C7-402D-BBF4-510384D6AB3D}" srcOrd="2" destOrd="0" presId="urn:microsoft.com/office/officeart/2005/8/layout/lProcess2"/>
    <dgm:cxn modelId="{ADF61CC8-0FCA-4A27-BA0D-ACD1EADE2811}" type="presParOf" srcId="{887E4E20-57C7-402D-BBF4-510384D6AB3D}" destId="{3262C44C-3403-45EF-A3FE-ABEDC7555B64}" srcOrd="0" destOrd="0" presId="urn:microsoft.com/office/officeart/2005/8/layout/lProcess2"/>
    <dgm:cxn modelId="{DB452C50-3898-4D3D-86B8-A2CD4E6774EC}" type="presParOf" srcId="{887E4E20-57C7-402D-BBF4-510384D6AB3D}" destId="{FAADA5C5-F63B-4C9E-8FDD-EBC0A923C536}" srcOrd="1" destOrd="0" presId="urn:microsoft.com/office/officeart/2005/8/layout/lProcess2"/>
    <dgm:cxn modelId="{8CAD1F78-D2CA-4FDE-B7B2-43EBCE3E116F}" type="presParOf" srcId="{887E4E20-57C7-402D-BBF4-510384D6AB3D}" destId="{DA0F1786-FD66-473F-AF96-47F11D164F10}" srcOrd="2" destOrd="0" presId="urn:microsoft.com/office/officeart/2005/8/layout/lProcess2"/>
    <dgm:cxn modelId="{369BC0C4-0217-49A5-8673-AFBC5B44EEE7}" type="presParOf" srcId="{DA0F1786-FD66-473F-AF96-47F11D164F10}" destId="{E5CDC7C5-82FF-47BD-951A-5C6E328AF558}" srcOrd="0" destOrd="0" presId="urn:microsoft.com/office/officeart/2005/8/layout/lProcess2"/>
    <dgm:cxn modelId="{13A4BF90-D6BF-4E18-977D-B27B41F07338}" type="presParOf" srcId="{E5CDC7C5-82FF-47BD-951A-5C6E328AF558}" destId="{5D45073B-DE33-4205-8528-17F2D616F514}" srcOrd="0" destOrd="0" presId="urn:microsoft.com/office/officeart/2005/8/layout/lProcess2"/>
    <dgm:cxn modelId="{DCB64756-11A9-4E3A-8324-11C4AD769A1D}" type="presParOf" srcId="{E5CDC7C5-82FF-47BD-951A-5C6E328AF558}" destId="{2D6384B7-F40F-47EB-86F3-F04070E426B5}" srcOrd="1" destOrd="0" presId="urn:microsoft.com/office/officeart/2005/8/layout/lProcess2"/>
    <dgm:cxn modelId="{C2766FCE-88FC-4DB0-96D9-AC04FA37056E}" type="presParOf" srcId="{E5CDC7C5-82FF-47BD-951A-5C6E328AF558}" destId="{F3D7C716-8DDC-4A4A-AFC4-54210C3258CC}" srcOrd="2" destOrd="0" presId="urn:microsoft.com/office/officeart/2005/8/layout/lProcess2"/>
    <dgm:cxn modelId="{6F2C455C-5105-4CEB-8A83-BA8F81583EE6}" type="presParOf" srcId="{0D613B6C-7935-4B00-B9E0-1ABE546A5117}" destId="{48A13894-8E54-4D2C-BC97-FB0488A62579}" srcOrd="3" destOrd="0" presId="urn:microsoft.com/office/officeart/2005/8/layout/lProcess2"/>
    <dgm:cxn modelId="{7CF2973B-9AB5-4884-9F6D-375479F69C22}" type="presParOf" srcId="{0D613B6C-7935-4B00-B9E0-1ABE546A5117}" destId="{5ED7307F-0EAC-46DB-BB34-0C0412BFEB30}" srcOrd="4" destOrd="0" presId="urn:microsoft.com/office/officeart/2005/8/layout/lProcess2"/>
    <dgm:cxn modelId="{E8A88709-5F24-42A6-9B83-1FA40AFD0BA0}" type="presParOf" srcId="{5ED7307F-0EAC-46DB-BB34-0C0412BFEB30}" destId="{41611314-1641-4F52-9C5E-F2998E96E5EE}" srcOrd="0" destOrd="0" presId="urn:microsoft.com/office/officeart/2005/8/layout/lProcess2"/>
    <dgm:cxn modelId="{FA54E06A-861A-428A-9A94-4F08C256B9BF}" type="presParOf" srcId="{5ED7307F-0EAC-46DB-BB34-0C0412BFEB30}" destId="{BB4DCB31-8D1D-40C0-8F89-BBED2ADEFF75}" srcOrd="1" destOrd="0" presId="urn:microsoft.com/office/officeart/2005/8/layout/lProcess2"/>
    <dgm:cxn modelId="{9DA01020-1F5D-4000-85DB-8F96790A5851}" type="presParOf" srcId="{5ED7307F-0EAC-46DB-BB34-0C0412BFEB30}" destId="{86A0FD65-35CE-4BAE-ACA0-1BC0D7755050}" srcOrd="2" destOrd="0" presId="urn:microsoft.com/office/officeart/2005/8/layout/lProcess2"/>
    <dgm:cxn modelId="{AF0C8E7A-F60A-4C2E-9C52-D71562B152A7}" type="presParOf" srcId="{86A0FD65-35CE-4BAE-ACA0-1BC0D7755050}" destId="{92D57EF1-44DD-4B5A-BBFB-582A4E819CF3}" srcOrd="0" destOrd="0" presId="urn:microsoft.com/office/officeart/2005/8/layout/lProcess2"/>
    <dgm:cxn modelId="{266DB744-E171-4D58-85DB-C9675FC44041}" type="presParOf" srcId="{92D57EF1-44DD-4B5A-BBFB-582A4E819CF3}" destId="{39A898E2-B3E3-4227-9D29-E8E30997A90F}" srcOrd="0" destOrd="0" presId="urn:microsoft.com/office/officeart/2005/8/layout/lProcess2"/>
    <dgm:cxn modelId="{34260668-30CE-4427-AA97-1C8ACFD8963F}" type="presParOf" srcId="{92D57EF1-44DD-4B5A-BBFB-582A4E819CF3}" destId="{2CD61BA7-846F-42D6-B950-040DFF154F98}" srcOrd="1" destOrd="0" presId="urn:microsoft.com/office/officeart/2005/8/layout/lProcess2"/>
    <dgm:cxn modelId="{2FE95E0F-C2D0-4F09-82BB-481327EC1B4F}" type="presParOf" srcId="{92D57EF1-44DD-4B5A-BBFB-582A4E819CF3}" destId="{65F662DC-105E-47D8-9E9D-1E6922EEBA91}"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D3AA41-FD48-4076-832F-09C423A0E56A}">
      <dsp:nvSpPr>
        <dsp:cNvPr id="0" name=""/>
        <dsp:cNvSpPr/>
      </dsp:nvSpPr>
      <dsp:spPr>
        <a:xfrm>
          <a:off x="679" y="0"/>
          <a:ext cx="1765634" cy="3404397"/>
        </a:xfrm>
        <a:prstGeom prst="roundRect">
          <a:avLst>
            <a:gd name="adj" fmla="val 10000"/>
          </a:avLst>
        </a:prstGeom>
        <a:gradFill rotWithShape="0">
          <a:gsLst>
            <a:gs pos="0">
              <a:schemeClr val="dk1">
                <a:tint val="40000"/>
                <a:hueOff val="0"/>
                <a:satOff val="0"/>
                <a:lumOff val="0"/>
                <a:alphaOff val="0"/>
                <a:shade val="51000"/>
                <a:satMod val="130000"/>
              </a:schemeClr>
            </a:gs>
            <a:gs pos="80000">
              <a:schemeClr val="dk1">
                <a:tint val="40000"/>
                <a:hueOff val="0"/>
                <a:satOff val="0"/>
                <a:lumOff val="0"/>
                <a:alphaOff val="0"/>
                <a:shade val="93000"/>
                <a:satMod val="130000"/>
              </a:schemeClr>
            </a:gs>
            <a:gs pos="100000">
              <a:schemeClr val="dk1">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Ages </a:t>
          </a:r>
        </a:p>
        <a:p>
          <a:pPr lvl="0" algn="ctr" defTabSz="1066800">
            <a:lnSpc>
              <a:spcPct val="90000"/>
            </a:lnSpc>
            <a:spcBef>
              <a:spcPct val="0"/>
            </a:spcBef>
            <a:spcAft>
              <a:spcPct val="35000"/>
            </a:spcAft>
          </a:pPr>
          <a:r>
            <a:rPr lang="en-US" sz="2400" b="1" kern="1200" dirty="0" smtClean="0"/>
            <a:t>18-30</a:t>
          </a:r>
          <a:endParaRPr lang="en-US" sz="2400" b="1" kern="1200" dirty="0"/>
        </a:p>
      </dsp:txBody>
      <dsp:txXfrm>
        <a:off x="679" y="0"/>
        <a:ext cx="1765634" cy="1021319"/>
      </dsp:txXfrm>
    </dsp:sp>
    <dsp:sp modelId="{0252BAFE-A340-4DD7-86DB-71B0E4CD2BC0}">
      <dsp:nvSpPr>
        <dsp:cNvPr id="0" name=""/>
        <dsp:cNvSpPr/>
      </dsp:nvSpPr>
      <dsp:spPr>
        <a:xfrm>
          <a:off x="177242" y="1022316"/>
          <a:ext cx="1412507" cy="1026472"/>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6040" tIns="49530" rIns="66040" bIns="49530" numCol="1" spcCol="1270" anchor="ctr" anchorCtr="0">
          <a:noAutofit/>
        </a:bodyPr>
        <a:lstStyle/>
        <a:p>
          <a:pPr lvl="0" algn="ctr" defTabSz="1155700">
            <a:lnSpc>
              <a:spcPct val="90000"/>
            </a:lnSpc>
            <a:spcBef>
              <a:spcPct val="0"/>
            </a:spcBef>
            <a:spcAft>
              <a:spcPct val="35000"/>
            </a:spcAft>
          </a:pPr>
          <a:r>
            <a:rPr lang="en-US" sz="2600" kern="1200" dirty="0" smtClean="0"/>
            <a:t>Men</a:t>
          </a:r>
        </a:p>
        <a:p>
          <a:pPr lvl="0" algn="ctr" defTabSz="1155700">
            <a:lnSpc>
              <a:spcPct val="90000"/>
            </a:lnSpc>
            <a:spcBef>
              <a:spcPct val="0"/>
            </a:spcBef>
            <a:spcAft>
              <a:spcPct val="35000"/>
            </a:spcAft>
          </a:pPr>
          <a:r>
            <a:rPr lang="en-US" sz="2600" kern="1200" dirty="0" smtClean="0"/>
            <a:t>79%</a:t>
          </a:r>
          <a:endParaRPr lang="en-US" sz="2600" kern="1200" dirty="0"/>
        </a:p>
      </dsp:txBody>
      <dsp:txXfrm>
        <a:off x="207306" y="1052380"/>
        <a:ext cx="1352379" cy="966344"/>
      </dsp:txXfrm>
    </dsp:sp>
    <dsp:sp modelId="{F178094F-55CE-451D-A7A4-2E6A3A44F183}">
      <dsp:nvSpPr>
        <dsp:cNvPr id="0" name=""/>
        <dsp:cNvSpPr/>
      </dsp:nvSpPr>
      <dsp:spPr>
        <a:xfrm>
          <a:off x="177242" y="2206707"/>
          <a:ext cx="1412507" cy="1026472"/>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6040" tIns="49530" rIns="66040" bIns="49530" numCol="1" spcCol="1270" anchor="ctr" anchorCtr="0">
          <a:noAutofit/>
        </a:bodyPr>
        <a:lstStyle/>
        <a:p>
          <a:pPr lvl="0" algn="ctr" defTabSz="1155700">
            <a:lnSpc>
              <a:spcPct val="90000"/>
            </a:lnSpc>
            <a:spcBef>
              <a:spcPct val="0"/>
            </a:spcBef>
            <a:spcAft>
              <a:spcPct val="35000"/>
            </a:spcAft>
          </a:pPr>
          <a:r>
            <a:rPr lang="en-US" sz="2600" kern="1200" dirty="0" smtClean="0"/>
            <a:t>Women</a:t>
          </a:r>
        </a:p>
        <a:p>
          <a:pPr lvl="0" algn="ctr" defTabSz="1155700">
            <a:lnSpc>
              <a:spcPct val="90000"/>
            </a:lnSpc>
            <a:spcBef>
              <a:spcPct val="0"/>
            </a:spcBef>
            <a:spcAft>
              <a:spcPct val="35000"/>
            </a:spcAft>
          </a:pPr>
          <a:r>
            <a:rPr lang="en-US" sz="2600" kern="1200" dirty="0" smtClean="0"/>
            <a:t>63%</a:t>
          </a:r>
          <a:endParaRPr lang="en-US" sz="2600" kern="1200" dirty="0"/>
        </a:p>
      </dsp:txBody>
      <dsp:txXfrm>
        <a:off x="207306" y="2236771"/>
        <a:ext cx="1352379" cy="966344"/>
      </dsp:txXfrm>
    </dsp:sp>
    <dsp:sp modelId="{3262C44C-3403-45EF-A3FE-ABEDC7555B64}">
      <dsp:nvSpPr>
        <dsp:cNvPr id="0" name=""/>
        <dsp:cNvSpPr/>
      </dsp:nvSpPr>
      <dsp:spPr>
        <a:xfrm>
          <a:off x="1898736" y="0"/>
          <a:ext cx="1765634" cy="3404397"/>
        </a:xfrm>
        <a:prstGeom prst="roundRect">
          <a:avLst>
            <a:gd name="adj" fmla="val 10000"/>
          </a:avLst>
        </a:prstGeom>
        <a:gradFill rotWithShape="0">
          <a:gsLst>
            <a:gs pos="0">
              <a:schemeClr val="dk1">
                <a:tint val="40000"/>
                <a:hueOff val="0"/>
                <a:satOff val="0"/>
                <a:lumOff val="0"/>
                <a:alphaOff val="0"/>
                <a:shade val="51000"/>
                <a:satMod val="130000"/>
              </a:schemeClr>
            </a:gs>
            <a:gs pos="80000">
              <a:schemeClr val="dk1">
                <a:tint val="40000"/>
                <a:hueOff val="0"/>
                <a:satOff val="0"/>
                <a:lumOff val="0"/>
                <a:alphaOff val="0"/>
                <a:shade val="93000"/>
                <a:satMod val="130000"/>
              </a:schemeClr>
            </a:gs>
            <a:gs pos="100000">
              <a:schemeClr val="dk1">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Ages</a:t>
          </a:r>
        </a:p>
        <a:p>
          <a:pPr lvl="0" algn="ctr" defTabSz="1066800">
            <a:lnSpc>
              <a:spcPct val="90000"/>
            </a:lnSpc>
            <a:spcBef>
              <a:spcPct val="0"/>
            </a:spcBef>
            <a:spcAft>
              <a:spcPct val="35000"/>
            </a:spcAft>
          </a:pPr>
          <a:r>
            <a:rPr lang="en-US" sz="2400" b="1" kern="1200" dirty="0" smtClean="0"/>
            <a:t>31-49</a:t>
          </a:r>
          <a:endParaRPr lang="en-US" sz="2400" b="1" kern="1200" dirty="0"/>
        </a:p>
      </dsp:txBody>
      <dsp:txXfrm>
        <a:off x="1898736" y="0"/>
        <a:ext cx="1765634" cy="1021319"/>
      </dsp:txXfrm>
    </dsp:sp>
    <dsp:sp modelId="{5D45073B-DE33-4205-8528-17F2D616F514}">
      <dsp:nvSpPr>
        <dsp:cNvPr id="0" name=""/>
        <dsp:cNvSpPr/>
      </dsp:nvSpPr>
      <dsp:spPr>
        <a:xfrm>
          <a:off x="2075300" y="1022316"/>
          <a:ext cx="1412507" cy="1026472"/>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6040" tIns="49530" rIns="66040" bIns="49530" numCol="1" spcCol="1270" anchor="ctr" anchorCtr="0">
          <a:noAutofit/>
        </a:bodyPr>
        <a:lstStyle/>
        <a:p>
          <a:pPr lvl="0" algn="ctr" defTabSz="1155700">
            <a:lnSpc>
              <a:spcPct val="90000"/>
            </a:lnSpc>
            <a:spcBef>
              <a:spcPct val="0"/>
            </a:spcBef>
            <a:spcAft>
              <a:spcPct val="35000"/>
            </a:spcAft>
          </a:pPr>
          <a:r>
            <a:rPr lang="en-US" sz="2600" kern="1200" dirty="0" smtClean="0"/>
            <a:t>Men</a:t>
          </a:r>
        </a:p>
        <a:p>
          <a:pPr lvl="0" algn="ctr" defTabSz="1155700">
            <a:lnSpc>
              <a:spcPct val="90000"/>
            </a:lnSpc>
            <a:spcBef>
              <a:spcPct val="0"/>
            </a:spcBef>
            <a:spcAft>
              <a:spcPct val="35000"/>
            </a:spcAft>
          </a:pPr>
          <a:r>
            <a:rPr lang="en-US" sz="2600" kern="1200" dirty="0" smtClean="0"/>
            <a:t>67%</a:t>
          </a:r>
          <a:endParaRPr lang="en-US" sz="2600" kern="1200" dirty="0"/>
        </a:p>
      </dsp:txBody>
      <dsp:txXfrm>
        <a:off x="2105364" y="1052380"/>
        <a:ext cx="1352379" cy="966344"/>
      </dsp:txXfrm>
    </dsp:sp>
    <dsp:sp modelId="{F3D7C716-8DDC-4A4A-AFC4-54210C3258CC}">
      <dsp:nvSpPr>
        <dsp:cNvPr id="0" name=""/>
        <dsp:cNvSpPr/>
      </dsp:nvSpPr>
      <dsp:spPr>
        <a:xfrm>
          <a:off x="2075300" y="2206707"/>
          <a:ext cx="1412507" cy="1026472"/>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6040" tIns="49530" rIns="66040" bIns="49530" numCol="1" spcCol="1270" anchor="ctr" anchorCtr="0">
          <a:noAutofit/>
        </a:bodyPr>
        <a:lstStyle/>
        <a:p>
          <a:pPr lvl="0" algn="ctr" defTabSz="1155700">
            <a:lnSpc>
              <a:spcPct val="90000"/>
            </a:lnSpc>
            <a:spcBef>
              <a:spcPct val="0"/>
            </a:spcBef>
            <a:spcAft>
              <a:spcPct val="35000"/>
            </a:spcAft>
          </a:pPr>
          <a:r>
            <a:rPr lang="en-US" sz="2600" kern="1200" dirty="0" smtClean="0"/>
            <a:t>Women</a:t>
          </a:r>
        </a:p>
        <a:p>
          <a:pPr lvl="0" algn="ctr" defTabSz="1155700">
            <a:lnSpc>
              <a:spcPct val="90000"/>
            </a:lnSpc>
            <a:spcBef>
              <a:spcPct val="0"/>
            </a:spcBef>
            <a:spcAft>
              <a:spcPct val="35000"/>
            </a:spcAft>
          </a:pPr>
          <a:r>
            <a:rPr lang="en-US" sz="2600" kern="1200" dirty="0" smtClean="0"/>
            <a:t>38%</a:t>
          </a:r>
          <a:endParaRPr lang="en-US" sz="2600" kern="1200" dirty="0"/>
        </a:p>
      </dsp:txBody>
      <dsp:txXfrm>
        <a:off x="2105364" y="2236771"/>
        <a:ext cx="1352379" cy="966344"/>
      </dsp:txXfrm>
    </dsp:sp>
    <dsp:sp modelId="{41611314-1641-4F52-9C5E-F2998E96E5EE}">
      <dsp:nvSpPr>
        <dsp:cNvPr id="0" name=""/>
        <dsp:cNvSpPr/>
      </dsp:nvSpPr>
      <dsp:spPr>
        <a:xfrm>
          <a:off x="3796794" y="0"/>
          <a:ext cx="1765634" cy="3404397"/>
        </a:xfrm>
        <a:prstGeom prst="roundRect">
          <a:avLst>
            <a:gd name="adj" fmla="val 10000"/>
          </a:avLst>
        </a:prstGeom>
        <a:gradFill rotWithShape="0">
          <a:gsLst>
            <a:gs pos="0">
              <a:schemeClr val="dk1">
                <a:tint val="40000"/>
                <a:hueOff val="0"/>
                <a:satOff val="0"/>
                <a:lumOff val="0"/>
                <a:alphaOff val="0"/>
                <a:shade val="51000"/>
                <a:satMod val="130000"/>
              </a:schemeClr>
            </a:gs>
            <a:gs pos="80000">
              <a:schemeClr val="dk1">
                <a:tint val="40000"/>
                <a:hueOff val="0"/>
                <a:satOff val="0"/>
                <a:lumOff val="0"/>
                <a:alphaOff val="0"/>
                <a:shade val="93000"/>
                <a:satMod val="130000"/>
              </a:schemeClr>
            </a:gs>
            <a:gs pos="100000">
              <a:schemeClr val="dk1">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Ages </a:t>
          </a:r>
        </a:p>
        <a:p>
          <a:pPr lvl="0" algn="ctr" defTabSz="1066800">
            <a:lnSpc>
              <a:spcPct val="90000"/>
            </a:lnSpc>
            <a:spcBef>
              <a:spcPct val="0"/>
            </a:spcBef>
            <a:spcAft>
              <a:spcPct val="35000"/>
            </a:spcAft>
          </a:pPr>
          <a:r>
            <a:rPr lang="en-US" sz="2400" b="1" kern="1200" dirty="0" smtClean="0"/>
            <a:t>50-68</a:t>
          </a:r>
          <a:endParaRPr lang="en-US" sz="2400" b="1" kern="1200" dirty="0"/>
        </a:p>
      </dsp:txBody>
      <dsp:txXfrm>
        <a:off x="3796794" y="0"/>
        <a:ext cx="1765634" cy="1021319"/>
      </dsp:txXfrm>
    </dsp:sp>
    <dsp:sp modelId="{39A898E2-B3E3-4227-9D29-E8E30997A90F}">
      <dsp:nvSpPr>
        <dsp:cNvPr id="0" name=""/>
        <dsp:cNvSpPr/>
      </dsp:nvSpPr>
      <dsp:spPr>
        <a:xfrm>
          <a:off x="3973357" y="1022316"/>
          <a:ext cx="1412507" cy="1026472"/>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6040" tIns="49530" rIns="66040" bIns="49530" numCol="1" spcCol="1270" anchor="ctr" anchorCtr="0">
          <a:noAutofit/>
        </a:bodyPr>
        <a:lstStyle/>
        <a:p>
          <a:pPr lvl="0" algn="ctr" defTabSz="1155700">
            <a:lnSpc>
              <a:spcPct val="90000"/>
            </a:lnSpc>
            <a:spcBef>
              <a:spcPct val="0"/>
            </a:spcBef>
            <a:spcAft>
              <a:spcPct val="35000"/>
            </a:spcAft>
          </a:pPr>
          <a:r>
            <a:rPr lang="en-US" sz="2600" kern="1200" dirty="0" smtClean="0"/>
            <a:t>Men 44%</a:t>
          </a:r>
          <a:endParaRPr lang="en-US" sz="2600" kern="1200" dirty="0"/>
        </a:p>
      </dsp:txBody>
      <dsp:txXfrm>
        <a:off x="4003421" y="1052380"/>
        <a:ext cx="1352379" cy="966344"/>
      </dsp:txXfrm>
    </dsp:sp>
    <dsp:sp modelId="{65F662DC-105E-47D8-9E9D-1E6922EEBA91}">
      <dsp:nvSpPr>
        <dsp:cNvPr id="0" name=""/>
        <dsp:cNvSpPr/>
      </dsp:nvSpPr>
      <dsp:spPr>
        <a:xfrm>
          <a:off x="3973357" y="2206707"/>
          <a:ext cx="1412507" cy="1026472"/>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6040" tIns="49530" rIns="66040" bIns="49530" numCol="1" spcCol="1270" anchor="ctr" anchorCtr="0">
          <a:noAutofit/>
        </a:bodyPr>
        <a:lstStyle/>
        <a:p>
          <a:pPr lvl="0" algn="ctr" defTabSz="1155700">
            <a:lnSpc>
              <a:spcPct val="90000"/>
            </a:lnSpc>
            <a:spcBef>
              <a:spcPct val="0"/>
            </a:spcBef>
            <a:spcAft>
              <a:spcPct val="35000"/>
            </a:spcAft>
          </a:pPr>
          <a:r>
            <a:rPr lang="en-US" sz="2600" kern="1200" dirty="0" smtClean="0"/>
            <a:t>Women</a:t>
          </a:r>
        </a:p>
        <a:p>
          <a:pPr lvl="0" algn="ctr" defTabSz="1155700">
            <a:lnSpc>
              <a:spcPct val="90000"/>
            </a:lnSpc>
            <a:spcBef>
              <a:spcPct val="0"/>
            </a:spcBef>
            <a:spcAft>
              <a:spcPct val="35000"/>
            </a:spcAft>
          </a:pPr>
          <a:r>
            <a:rPr lang="en-US" sz="2600" kern="1200" dirty="0" smtClean="0"/>
            <a:t>25%</a:t>
          </a:r>
          <a:endParaRPr lang="en-US" sz="2600" kern="1200" dirty="0"/>
        </a:p>
      </dsp:txBody>
      <dsp:txXfrm>
        <a:off x="4003421" y="2236771"/>
        <a:ext cx="1352379" cy="9663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D3AA41-FD48-4076-832F-09C423A0E56A}">
      <dsp:nvSpPr>
        <dsp:cNvPr id="0" name=""/>
        <dsp:cNvSpPr/>
      </dsp:nvSpPr>
      <dsp:spPr>
        <a:xfrm>
          <a:off x="714" y="0"/>
          <a:ext cx="1857375" cy="3568560"/>
        </a:xfrm>
        <a:prstGeom prst="roundRect">
          <a:avLst>
            <a:gd name="adj" fmla="val 10000"/>
          </a:avLst>
        </a:prstGeom>
        <a:gradFill rotWithShape="0">
          <a:gsLst>
            <a:gs pos="0">
              <a:schemeClr val="dk1">
                <a:tint val="40000"/>
                <a:hueOff val="0"/>
                <a:satOff val="0"/>
                <a:lumOff val="0"/>
                <a:alphaOff val="0"/>
                <a:shade val="51000"/>
                <a:satMod val="130000"/>
              </a:schemeClr>
            </a:gs>
            <a:gs pos="80000">
              <a:schemeClr val="dk1">
                <a:tint val="40000"/>
                <a:hueOff val="0"/>
                <a:satOff val="0"/>
                <a:lumOff val="0"/>
                <a:alphaOff val="0"/>
                <a:shade val="93000"/>
                <a:satMod val="130000"/>
              </a:schemeClr>
            </a:gs>
            <a:gs pos="100000">
              <a:schemeClr val="dk1">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smtClean="0"/>
            <a:t>Ages </a:t>
          </a:r>
        </a:p>
        <a:p>
          <a:pPr lvl="0" algn="ctr" defTabSz="1155700">
            <a:lnSpc>
              <a:spcPct val="90000"/>
            </a:lnSpc>
            <a:spcBef>
              <a:spcPct val="0"/>
            </a:spcBef>
            <a:spcAft>
              <a:spcPct val="35000"/>
            </a:spcAft>
          </a:pPr>
          <a:r>
            <a:rPr lang="en-US" sz="2600" b="1" kern="1200" dirty="0" smtClean="0"/>
            <a:t>18-30</a:t>
          </a:r>
          <a:endParaRPr lang="en-US" sz="2600" b="1" kern="1200" dirty="0"/>
        </a:p>
      </dsp:txBody>
      <dsp:txXfrm>
        <a:off x="714" y="0"/>
        <a:ext cx="1857375" cy="1070568"/>
      </dsp:txXfrm>
    </dsp:sp>
    <dsp:sp modelId="{0252BAFE-A340-4DD7-86DB-71B0E4CD2BC0}">
      <dsp:nvSpPr>
        <dsp:cNvPr id="0" name=""/>
        <dsp:cNvSpPr/>
      </dsp:nvSpPr>
      <dsp:spPr>
        <a:xfrm>
          <a:off x="186451" y="1071613"/>
          <a:ext cx="1485900" cy="1075969"/>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51435" rIns="68580" bIns="51435" numCol="1" spcCol="1270" anchor="ctr" anchorCtr="0">
          <a:noAutofit/>
        </a:bodyPr>
        <a:lstStyle/>
        <a:p>
          <a:pPr lvl="0" algn="ctr" defTabSz="1200150">
            <a:lnSpc>
              <a:spcPct val="90000"/>
            </a:lnSpc>
            <a:spcBef>
              <a:spcPct val="0"/>
            </a:spcBef>
            <a:spcAft>
              <a:spcPct val="35000"/>
            </a:spcAft>
          </a:pPr>
          <a:r>
            <a:rPr lang="en-US" sz="2700" kern="1200" dirty="0" smtClean="0"/>
            <a:t>Men</a:t>
          </a:r>
        </a:p>
        <a:p>
          <a:pPr lvl="0" algn="ctr" defTabSz="1200150">
            <a:lnSpc>
              <a:spcPct val="90000"/>
            </a:lnSpc>
            <a:spcBef>
              <a:spcPct val="0"/>
            </a:spcBef>
            <a:spcAft>
              <a:spcPct val="35000"/>
            </a:spcAft>
          </a:pPr>
          <a:r>
            <a:rPr lang="en-US" sz="2700" kern="1200" dirty="0" smtClean="0"/>
            <a:t>63%</a:t>
          </a:r>
          <a:endParaRPr lang="en-US" sz="2700" kern="1200" dirty="0"/>
        </a:p>
      </dsp:txBody>
      <dsp:txXfrm>
        <a:off x="217965" y="1103127"/>
        <a:ext cx="1422872" cy="1012941"/>
      </dsp:txXfrm>
    </dsp:sp>
    <dsp:sp modelId="{F178094F-55CE-451D-A7A4-2E6A3A44F183}">
      <dsp:nvSpPr>
        <dsp:cNvPr id="0" name=""/>
        <dsp:cNvSpPr/>
      </dsp:nvSpPr>
      <dsp:spPr>
        <a:xfrm>
          <a:off x="186451" y="2313116"/>
          <a:ext cx="1485900" cy="1075969"/>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51435" rIns="68580" bIns="51435" numCol="1" spcCol="1270" anchor="ctr" anchorCtr="0">
          <a:noAutofit/>
        </a:bodyPr>
        <a:lstStyle/>
        <a:p>
          <a:pPr lvl="0" algn="ctr" defTabSz="1200150">
            <a:lnSpc>
              <a:spcPct val="90000"/>
            </a:lnSpc>
            <a:spcBef>
              <a:spcPct val="0"/>
            </a:spcBef>
            <a:spcAft>
              <a:spcPct val="35000"/>
            </a:spcAft>
          </a:pPr>
          <a:r>
            <a:rPr lang="en-US" sz="2700" kern="1200" dirty="0" smtClean="0"/>
            <a:t>Women</a:t>
          </a:r>
        </a:p>
        <a:p>
          <a:pPr lvl="0" algn="ctr" defTabSz="1200150">
            <a:lnSpc>
              <a:spcPct val="90000"/>
            </a:lnSpc>
            <a:spcBef>
              <a:spcPct val="0"/>
            </a:spcBef>
            <a:spcAft>
              <a:spcPct val="35000"/>
            </a:spcAft>
          </a:pPr>
          <a:r>
            <a:rPr lang="en-US" sz="2700" kern="1200" dirty="0" smtClean="0"/>
            <a:t>21%</a:t>
          </a:r>
          <a:endParaRPr lang="en-US" sz="2700" kern="1200" dirty="0"/>
        </a:p>
      </dsp:txBody>
      <dsp:txXfrm>
        <a:off x="217965" y="2344630"/>
        <a:ext cx="1422872" cy="1012941"/>
      </dsp:txXfrm>
    </dsp:sp>
    <dsp:sp modelId="{3262C44C-3403-45EF-A3FE-ABEDC7555B64}">
      <dsp:nvSpPr>
        <dsp:cNvPr id="0" name=""/>
        <dsp:cNvSpPr/>
      </dsp:nvSpPr>
      <dsp:spPr>
        <a:xfrm>
          <a:off x="1997392" y="0"/>
          <a:ext cx="1857375" cy="3568560"/>
        </a:xfrm>
        <a:prstGeom prst="roundRect">
          <a:avLst>
            <a:gd name="adj" fmla="val 10000"/>
          </a:avLst>
        </a:prstGeom>
        <a:gradFill rotWithShape="0">
          <a:gsLst>
            <a:gs pos="0">
              <a:schemeClr val="dk1">
                <a:tint val="40000"/>
                <a:hueOff val="0"/>
                <a:satOff val="0"/>
                <a:lumOff val="0"/>
                <a:alphaOff val="0"/>
                <a:shade val="51000"/>
                <a:satMod val="130000"/>
              </a:schemeClr>
            </a:gs>
            <a:gs pos="80000">
              <a:schemeClr val="dk1">
                <a:tint val="40000"/>
                <a:hueOff val="0"/>
                <a:satOff val="0"/>
                <a:lumOff val="0"/>
                <a:alphaOff val="0"/>
                <a:shade val="93000"/>
                <a:satMod val="130000"/>
              </a:schemeClr>
            </a:gs>
            <a:gs pos="100000">
              <a:schemeClr val="dk1">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smtClean="0"/>
            <a:t>Ages</a:t>
          </a:r>
        </a:p>
        <a:p>
          <a:pPr lvl="0" algn="ctr" defTabSz="1155700">
            <a:lnSpc>
              <a:spcPct val="90000"/>
            </a:lnSpc>
            <a:spcBef>
              <a:spcPct val="0"/>
            </a:spcBef>
            <a:spcAft>
              <a:spcPct val="35000"/>
            </a:spcAft>
          </a:pPr>
          <a:r>
            <a:rPr lang="en-US" sz="2600" b="1" kern="1200" dirty="0" smtClean="0"/>
            <a:t>31-49</a:t>
          </a:r>
          <a:endParaRPr lang="en-US" sz="2600" b="1" kern="1200" dirty="0"/>
        </a:p>
      </dsp:txBody>
      <dsp:txXfrm>
        <a:off x="1997392" y="0"/>
        <a:ext cx="1857375" cy="1070568"/>
      </dsp:txXfrm>
    </dsp:sp>
    <dsp:sp modelId="{5D45073B-DE33-4205-8528-17F2D616F514}">
      <dsp:nvSpPr>
        <dsp:cNvPr id="0" name=""/>
        <dsp:cNvSpPr/>
      </dsp:nvSpPr>
      <dsp:spPr>
        <a:xfrm>
          <a:off x="2183130" y="1071613"/>
          <a:ext cx="1485900" cy="1075969"/>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51435" rIns="68580" bIns="51435" numCol="1" spcCol="1270" anchor="ctr" anchorCtr="0">
          <a:noAutofit/>
        </a:bodyPr>
        <a:lstStyle/>
        <a:p>
          <a:pPr lvl="0" algn="ctr" defTabSz="1200150">
            <a:lnSpc>
              <a:spcPct val="90000"/>
            </a:lnSpc>
            <a:spcBef>
              <a:spcPct val="0"/>
            </a:spcBef>
            <a:spcAft>
              <a:spcPct val="35000"/>
            </a:spcAft>
          </a:pPr>
          <a:r>
            <a:rPr lang="en-US" sz="2700" kern="1200" dirty="0" smtClean="0"/>
            <a:t>Men</a:t>
          </a:r>
        </a:p>
        <a:p>
          <a:pPr lvl="0" algn="ctr" defTabSz="1200150">
            <a:lnSpc>
              <a:spcPct val="90000"/>
            </a:lnSpc>
            <a:spcBef>
              <a:spcPct val="0"/>
            </a:spcBef>
            <a:spcAft>
              <a:spcPct val="35000"/>
            </a:spcAft>
          </a:pPr>
          <a:r>
            <a:rPr lang="en-US" sz="2700" kern="1200" dirty="0" smtClean="0"/>
            <a:t>38%</a:t>
          </a:r>
          <a:endParaRPr lang="en-US" sz="2700" kern="1200" dirty="0"/>
        </a:p>
      </dsp:txBody>
      <dsp:txXfrm>
        <a:off x="2214644" y="1103127"/>
        <a:ext cx="1422872" cy="1012941"/>
      </dsp:txXfrm>
    </dsp:sp>
    <dsp:sp modelId="{F3D7C716-8DDC-4A4A-AFC4-54210C3258CC}">
      <dsp:nvSpPr>
        <dsp:cNvPr id="0" name=""/>
        <dsp:cNvSpPr/>
      </dsp:nvSpPr>
      <dsp:spPr>
        <a:xfrm>
          <a:off x="2183130" y="2313116"/>
          <a:ext cx="1485900" cy="1075969"/>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51435" rIns="68580" bIns="51435" numCol="1" spcCol="1270" anchor="ctr" anchorCtr="0">
          <a:noAutofit/>
        </a:bodyPr>
        <a:lstStyle/>
        <a:p>
          <a:pPr lvl="0" algn="ctr" defTabSz="1200150">
            <a:lnSpc>
              <a:spcPct val="90000"/>
            </a:lnSpc>
            <a:spcBef>
              <a:spcPct val="0"/>
            </a:spcBef>
            <a:spcAft>
              <a:spcPct val="35000"/>
            </a:spcAft>
          </a:pPr>
          <a:r>
            <a:rPr lang="en-US" sz="2700" kern="1200" dirty="0" smtClean="0"/>
            <a:t>Women</a:t>
          </a:r>
        </a:p>
        <a:p>
          <a:pPr lvl="0" algn="ctr" defTabSz="1200150">
            <a:lnSpc>
              <a:spcPct val="90000"/>
            </a:lnSpc>
            <a:spcBef>
              <a:spcPct val="0"/>
            </a:spcBef>
            <a:spcAft>
              <a:spcPct val="35000"/>
            </a:spcAft>
          </a:pPr>
          <a:r>
            <a:rPr lang="en-US" sz="2700" kern="1200" dirty="0" smtClean="0"/>
            <a:t>5%</a:t>
          </a:r>
          <a:endParaRPr lang="en-US" sz="2700" kern="1200" dirty="0"/>
        </a:p>
      </dsp:txBody>
      <dsp:txXfrm>
        <a:off x="2214644" y="2344630"/>
        <a:ext cx="1422872" cy="1012941"/>
      </dsp:txXfrm>
    </dsp:sp>
    <dsp:sp modelId="{41611314-1641-4F52-9C5E-F2998E96E5EE}">
      <dsp:nvSpPr>
        <dsp:cNvPr id="0" name=""/>
        <dsp:cNvSpPr/>
      </dsp:nvSpPr>
      <dsp:spPr>
        <a:xfrm>
          <a:off x="3994070" y="0"/>
          <a:ext cx="1857375" cy="3568560"/>
        </a:xfrm>
        <a:prstGeom prst="roundRect">
          <a:avLst>
            <a:gd name="adj" fmla="val 10000"/>
          </a:avLst>
        </a:prstGeom>
        <a:gradFill rotWithShape="0">
          <a:gsLst>
            <a:gs pos="0">
              <a:schemeClr val="dk1">
                <a:tint val="40000"/>
                <a:hueOff val="0"/>
                <a:satOff val="0"/>
                <a:lumOff val="0"/>
                <a:alphaOff val="0"/>
                <a:shade val="51000"/>
                <a:satMod val="130000"/>
              </a:schemeClr>
            </a:gs>
            <a:gs pos="80000">
              <a:schemeClr val="dk1">
                <a:tint val="40000"/>
                <a:hueOff val="0"/>
                <a:satOff val="0"/>
                <a:lumOff val="0"/>
                <a:alphaOff val="0"/>
                <a:shade val="93000"/>
                <a:satMod val="130000"/>
              </a:schemeClr>
            </a:gs>
            <a:gs pos="100000">
              <a:schemeClr val="dk1">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smtClean="0"/>
            <a:t>Ages </a:t>
          </a:r>
        </a:p>
        <a:p>
          <a:pPr lvl="0" algn="ctr" defTabSz="1155700">
            <a:lnSpc>
              <a:spcPct val="90000"/>
            </a:lnSpc>
            <a:spcBef>
              <a:spcPct val="0"/>
            </a:spcBef>
            <a:spcAft>
              <a:spcPct val="35000"/>
            </a:spcAft>
          </a:pPr>
          <a:r>
            <a:rPr lang="en-US" sz="2600" b="1" kern="1200" dirty="0" smtClean="0"/>
            <a:t>50-68</a:t>
          </a:r>
          <a:endParaRPr lang="en-US" sz="2600" b="1" kern="1200" dirty="0"/>
        </a:p>
      </dsp:txBody>
      <dsp:txXfrm>
        <a:off x="3994070" y="0"/>
        <a:ext cx="1857375" cy="1070568"/>
      </dsp:txXfrm>
    </dsp:sp>
    <dsp:sp modelId="{39A898E2-B3E3-4227-9D29-E8E30997A90F}">
      <dsp:nvSpPr>
        <dsp:cNvPr id="0" name=""/>
        <dsp:cNvSpPr/>
      </dsp:nvSpPr>
      <dsp:spPr>
        <a:xfrm>
          <a:off x="4179808" y="1071613"/>
          <a:ext cx="1485900" cy="1075969"/>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51435" rIns="68580" bIns="51435" numCol="1" spcCol="1270" anchor="ctr" anchorCtr="0">
          <a:noAutofit/>
        </a:bodyPr>
        <a:lstStyle/>
        <a:p>
          <a:pPr lvl="0" algn="ctr" defTabSz="1200150">
            <a:lnSpc>
              <a:spcPct val="90000"/>
            </a:lnSpc>
            <a:spcBef>
              <a:spcPct val="0"/>
            </a:spcBef>
            <a:spcAft>
              <a:spcPct val="35000"/>
            </a:spcAft>
          </a:pPr>
          <a:r>
            <a:rPr lang="en-US" sz="2700" kern="1200" dirty="0" smtClean="0"/>
            <a:t>Men 25%</a:t>
          </a:r>
          <a:endParaRPr lang="en-US" sz="2700" kern="1200" dirty="0"/>
        </a:p>
      </dsp:txBody>
      <dsp:txXfrm>
        <a:off x="4211322" y="1103127"/>
        <a:ext cx="1422872" cy="1012941"/>
      </dsp:txXfrm>
    </dsp:sp>
    <dsp:sp modelId="{65F662DC-105E-47D8-9E9D-1E6922EEBA91}">
      <dsp:nvSpPr>
        <dsp:cNvPr id="0" name=""/>
        <dsp:cNvSpPr/>
      </dsp:nvSpPr>
      <dsp:spPr>
        <a:xfrm>
          <a:off x="4179808" y="2313116"/>
          <a:ext cx="1485900" cy="1075969"/>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51435" rIns="68580" bIns="51435" numCol="1" spcCol="1270" anchor="ctr" anchorCtr="0">
          <a:noAutofit/>
        </a:bodyPr>
        <a:lstStyle/>
        <a:p>
          <a:pPr lvl="0" algn="ctr" defTabSz="1200150">
            <a:lnSpc>
              <a:spcPct val="90000"/>
            </a:lnSpc>
            <a:spcBef>
              <a:spcPct val="0"/>
            </a:spcBef>
            <a:spcAft>
              <a:spcPct val="35000"/>
            </a:spcAft>
          </a:pPr>
          <a:r>
            <a:rPr lang="en-US" sz="2700" kern="1200" dirty="0" smtClean="0"/>
            <a:t>Women</a:t>
          </a:r>
        </a:p>
        <a:p>
          <a:pPr lvl="0" algn="ctr" defTabSz="1200150">
            <a:lnSpc>
              <a:spcPct val="90000"/>
            </a:lnSpc>
            <a:spcBef>
              <a:spcPct val="0"/>
            </a:spcBef>
            <a:spcAft>
              <a:spcPct val="35000"/>
            </a:spcAft>
          </a:pPr>
          <a:r>
            <a:rPr lang="en-US" sz="2700" kern="1200" dirty="0" smtClean="0"/>
            <a:t>0%</a:t>
          </a:r>
          <a:endParaRPr lang="en-US" sz="2700" kern="1200" dirty="0"/>
        </a:p>
      </dsp:txBody>
      <dsp:txXfrm>
        <a:off x="4211322" y="2344630"/>
        <a:ext cx="1422872" cy="10129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2AB6A6-B501-402C-BC01-304F41374C74}">
      <dsp:nvSpPr>
        <dsp:cNvPr id="0" name=""/>
        <dsp:cNvSpPr/>
      </dsp:nvSpPr>
      <dsp:spPr>
        <a:xfrm>
          <a:off x="1421" y="0"/>
          <a:ext cx="1489769" cy="406400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Married Men</a:t>
          </a:r>
          <a:endParaRPr lang="en-US" sz="2100" kern="1200" dirty="0"/>
        </a:p>
      </dsp:txBody>
      <dsp:txXfrm>
        <a:off x="1421" y="1625600"/>
        <a:ext cx="1489769" cy="1625600"/>
      </dsp:txXfrm>
    </dsp:sp>
    <dsp:sp modelId="{A09B7067-EEEF-4298-8BFE-F3CC55B29977}">
      <dsp:nvSpPr>
        <dsp:cNvPr id="0" name=""/>
        <dsp:cNvSpPr/>
      </dsp:nvSpPr>
      <dsp:spPr>
        <a:xfrm>
          <a:off x="69650" y="243840"/>
          <a:ext cx="1353312" cy="1353312"/>
        </a:xfrm>
        <a:prstGeom prst="ellipse">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40C928-9CF7-4BF8-B86C-C841EE785B6A}">
      <dsp:nvSpPr>
        <dsp:cNvPr id="0" name=""/>
        <dsp:cNvSpPr/>
      </dsp:nvSpPr>
      <dsp:spPr>
        <a:xfrm>
          <a:off x="1535883" y="0"/>
          <a:ext cx="1489769" cy="406400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Unmarried Men</a:t>
          </a:r>
          <a:endParaRPr lang="en-US" sz="2100" kern="1200" dirty="0"/>
        </a:p>
      </dsp:txBody>
      <dsp:txXfrm>
        <a:off x="1535883" y="1625600"/>
        <a:ext cx="1489769" cy="1625600"/>
      </dsp:txXfrm>
    </dsp:sp>
    <dsp:sp modelId="{09683444-5593-4758-80D0-A8D7DFD23DB3}">
      <dsp:nvSpPr>
        <dsp:cNvPr id="0" name=""/>
        <dsp:cNvSpPr/>
      </dsp:nvSpPr>
      <dsp:spPr>
        <a:xfrm>
          <a:off x="1604112" y="243840"/>
          <a:ext cx="1353312" cy="1353312"/>
        </a:xfrm>
        <a:prstGeom prst="ellipse">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4A14D9-9DD7-411C-886E-E4A1C69331FA}">
      <dsp:nvSpPr>
        <dsp:cNvPr id="0" name=""/>
        <dsp:cNvSpPr/>
      </dsp:nvSpPr>
      <dsp:spPr>
        <a:xfrm>
          <a:off x="3070346" y="0"/>
          <a:ext cx="1489769" cy="406400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Married Women</a:t>
          </a:r>
          <a:endParaRPr lang="en-US" sz="2100" kern="1200" dirty="0"/>
        </a:p>
      </dsp:txBody>
      <dsp:txXfrm>
        <a:off x="3070346" y="1625600"/>
        <a:ext cx="1489769" cy="1625600"/>
      </dsp:txXfrm>
    </dsp:sp>
    <dsp:sp modelId="{EE6D76E0-6686-4E15-AB99-6DCEF8AD8B85}">
      <dsp:nvSpPr>
        <dsp:cNvPr id="0" name=""/>
        <dsp:cNvSpPr/>
      </dsp:nvSpPr>
      <dsp:spPr>
        <a:xfrm>
          <a:off x="3138575" y="243840"/>
          <a:ext cx="1353312" cy="1353312"/>
        </a:xfrm>
        <a:prstGeom prst="ellipse">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31C4BA-C6DD-4C38-A040-3E4876C5C28A}">
      <dsp:nvSpPr>
        <dsp:cNvPr id="0" name=""/>
        <dsp:cNvSpPr/>
      </dsp:nvSpPr>
      <dsp:spPr>
        <a:xfrm>
          <a:off x="4604809" y="0"/>
          <a:ext cx="1489769" cy="406400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Unmarried Women</a:t>
          </a:r>
          <a:endParaRPr lang="en-US" sz="2100" kern="1200" dirty="0"/>
        </a:p>
      </dsp:txBody>
      <dsp:txXfrm>
        <a:off x="4604809" y="1625600"/>
        <a:ext cx="1489769" cy="1625600"/>
      </dsp:txXfrm>
    </dsp:sp>
    <dsp:sp modelId="{B623E191-0E88-4193-ADE4-24FFFB7F0EE4}">
      <dsp:nvSpPr>
        <dsp:cNvPr id="0" name=""/>
        <dsp:cNvSpPr/>
      </dsp:nvSpPr>
      <dsp:spPr>
        <a:xfrm>
          <a:off x="4673037" y="243840"/>
          <a:ext cx="1353312" cy="1353312"/>
        </a:xfrm>
        <a:prstGeom prst="ellipse">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34C8C6-D6C7-42B1-B8B3-3190874F2425}">
      <dsp:nvSpPr>
        <dsp:cNvPr id="0" name=""/>
        <dsp:cNvSpPr/>
      </dsp:nvSpPr>
      <dsp:spPr>
        <a:xfrm>
          <a:off x="243839" y="3098800"/>
          <a:ext cx="5608320" cy="914400"/>
        </a:xfrm>
        <a:prstGeom prst="leftRightArrow">
          <a:avLst/>
        </a:prstGeom>
        <a:solidFill>
          <a:schemeClr val="accent4">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D3AA41-FD48-4076-832F-09C423A0E56A}">
      <dsp:nvSpPr>
        <dsp:cNvPr id="0" name=""/>
        <dsp:cNvSpPr/>
      </dsp:nvSpPr>
      <dsp:spPr>
        <a:xfrm>
          <a:off x="790" y="0"/>
          <a:ext cx="2055688" cy="3943350"/>
        </a:xfrm>
        <a:prstGeom prst="roundRect">
          <a:avLst>
            <a:gd name="adj" fmla="val 10000"/>
          </a:avLst>
        </a:prstGeom>
        <a:gradFill rotWithShape="0">
          <a:gsLst>
            <a:gs pos="0">
              <a:schemeClr val="dk1">
                <a:tint val="40000"/>
                <a:hueOff val="0"/>
                <a:satOff val="0"/>
                <a:lumOff val="0"/>
                <a:alphaOff val="0"/>
                <a:shade val="51000"/>
                <a:satMod val="130000"/>
              </a:schemeClr>
            </a:gs>
            <a:gs pos="80000">
              <a:schemeClr val="dk1">
                <a:tint val="40000"/>
                <a:hueOff val="0"/>
                <a:satOff val="0"/>
                <a:lumOff val="0"/>
                <a:alphaOff val="0"/>
                <a:shade val="93000"/>
                <a:satMod val="130000"/>
              </a:schemeClr>
            </a:gs>
            <a:gs pos="100000">
              <a:schemeClr val="dk1">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t>Age </a:t>
          </a:r>
        </a:p>
        <a:p>
          <a:pPr lvl="0" algn="ctr" defTabSz="1244600">
            <a:lnSpc>
              <a:spcPct val="90000"/>
            </a:lnSpc>
            <a:spcBef>
              <a:spcPct val="0"/>
            </a:spcBef>
            <a:spcAft>
              <a:spcPct val="35000"/>
            </a:spcAft>
          </a:pPr>
          <a:r>
            <a:rPr lang="en-US" sz="2800" b="1" kern="1200" dirty="0" smtClean="0"/>
            <a:t>12</a:t>
          </a:r>
          <a:endParaRPr lang="en-US" sz="2800" b="1" kern="1200" dirty="0"/>
        </a:p>
      </dsp:txBody>
      <dsp:txXfrm>
        <a:off x="790" y="0"/>
        <a:ext cx="2055688" cy="1183005"/>
      </dsp:txXfrm>
    </dsp:sp>
    <dsp:sp modelId="{0252BAFE-A340-4DD7-86DB-71B0E4CD2BC0}">
      <dsp:nvSpPr>
        <dsp:cNvPr id="0" name=""/>
        <dsp:cNvSpPr/>
      </dsp:nvSpPr>
      <dsp:spPr>
        <a:xfrm>
          <a:off x="206359" y="1184160"/>
          <a:ext cx="1644550" cy="1188973"/>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3660" tIns="55245" rIns="73660" bIns="55245" numCol="1" spcCol="1270" anchor="ctr" anchorCtr="0">
          <a:noAutofit/>
        </a:bodyPr>
        <a:lstStyle/>
        <a:p>
          <a:pPr lvl="0" algn="ctr" defTabSz="1289050">
            <a:lnSpc>
              <a:spcPct val="90000"/>
            </a:lnSpc>
            <a:spcBef>
              <a:spcPct val="0"/>
            </a:spcBef>
            <a:spcAft>
              <a:spcPct val="35000"/>
            </a:spcAft>
          </a:pPr>
          <a:r>
            <a:rPr lang="en-US" sz="2900" kern="1200" dirty="0" smtClean="0"/>
            <a:t>Sending</a:t>
          </a:r>
        </a:p>
        <a:p>
          <a:pPr lvl="0" algn="ctr" defTabSz="1289050">
            <a:lnSpc>
              <a:spcPct val="90000"/>
            </a:lnSpc>
            <a:spcBef>
              <a:spcPct val="0"/>
            </a:spcBef>
            <a:spcAft>
              <a:spcPct val="35000"/>
            </a:spcAft>
          </a:pPr>
          <a:r>
            <a:rPr lang="en-US" sz="2900" kern="1200" dirty="0" smtClean="0"/>
            <a:t>4%</a:t>
          </a:r>
          <a:endParaRPr lang="en-US" sz="2900" kern="1200" dirty="0"/>
        </a:p>
      </dsp:txBody>
      <dsp:txXfrm>
        <a:off x="241183" y="1218984"/>
        <a:ext cx="1574902" cy="1119325"/>
      </dsp:txXfrm>
    </dsp:sp>
    <dsp:sp modelId="{F178094F-55CE-451D-A7A4-2E6A3A44F183}">
      <dsp:nvSpPr>
        <dsp:cNvPr id="0" name=""/>
        <dsp:cNvSpPr/>
      </dsp:nvSpPr>
      <dsp:spPr>
        <a:xfrm>
          <a:off x="206359" y="2556053"/>
          <a:ext cx="1644550" cy="1188973"/>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3660" tIns="55245" rIns="73660" bIns="55245" numCol="1" spcCol="1270" anchor="ctr" anchorCtr="0">
          <a:noAutofit/>
        </a:bodyPr>
        <a:lstStyle/>
        <a:p>
          <a:pPr lvl="0" algn="ctr" defTabSz="1289050">
            <a:lnSpc>
              <a:spcPct val="90000"/>
            </a:lnSpc>
            <a:spcBef>
              <a:spcPct val="0"/>
            </a:spcBef>
            <a:spcAft>
              <a:spcPct val="35000"/>
            </a:spcAft>
          </a:pPr>
          <a:r>
            <a:rPr lang="en-US" sz="2900" kern="1200" dirty="0" smtClean="0"/>
            <a:t>Receiving</a:t>
          </a:r>
        </a:p>
        <a:p>
          <a:pPr lvl="0" algn="ctr" defTabSz="1289050">
            <a:lnSpc>
              <a:spcPct val="90000"/>
            </a:lnSpc>
            <a:spcBef>
              <a:spcPct val="0"/>
            </a:spcBef>
            <a:spcAft>
              <a:spcPct val="35000"/>
            </a:spcAft>
          </a:pPr>
          <a:r>
            <a:rPr lang="en-US" sz="2900" kern="1200" dirty="0" smtClean="0"/>
            <a:t>4%</a:t>
          </a:r>
          <a:endParaRPr lang="en-US" sz="2900" kern="1200" dirty="0"/>
        </a:p>
      </dsp:txBody>
      <dsp:txXfrm>
        <a:off x="241183" y="2590877"/>
        <a:ext cx="1574902" cy="1119325"/>
      </dsp:txXfrm>
    </dsp:sp>
    <dsp:sp modelId="{3262C44C-3403-45EF-A3FE-ABEDC7555B64}">
      <dsp:nvSpPr>
        <dsp:cNvPr id="0" name=""/>
        <dsp:cNvSpPr/>
      </dsp:nvSpPr>
      <dsp:spPr>
        <a:xfrm>
          <a:off x="2210655" y="0"/>
          <a:ext cx="2055688" cy="3943350"/>
        </a:xfrm>
        <a:prstGeom prst="roundRect">
          <a:avLst>
            <a:gd name="adj" fmla="val 10000"/>
          </a:avLst>
        </a:prstGeom>
        <a:gradFill rotWithShape="0">
          <a:gsLst>
            <a:gs pos="0">
              <a:schemeClr val="dk1">
                <a:tint val="40000"/>
                <a:hueOff val="0"/>
                <a:satOff val="0"/>
                <a:lumOff val="0"/>
                <a:alphaOff val="0"/>
                <a:shade val="51000"/>
                <a:satMod val="130000"/>
              </a:schemeClr>
            </a:gs>
            <a:gs pos="80000">
              <a:schemeClr val="dk1">
                <a:tint val="40000"/>
                <a:hueOff val="0"/>
                <a:satOff val="0"/>
                <a:lumOff val="0"/>
                <a:alphaOff val="0"/>
                <a:shade val="93000"/>
                <a:satMod val="130000"/>
              </a:schemeClr>
            </a:gs>
            <a:gs pos="100000">
              <a:schemeClr val="dk1">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t>Ages</a:t>
          </a:r>
        </a:p>
        <a:p>
          <a:pPr lvl="0" algn="ctr" defTabSz="1244600">
            <a:lnSpc>
              <a:spcPct val="90000"/>
            </a:lnSpc>
            <a:spcBef>
              <a:spcPct val="0"/>
            </a:spcBef>
            <a:spcAft>
              <a:spcPct val="35000"/>
            </a:spcAft>
          </a:pPr>
          <a:r>
            <a:rPr lang="en-US" sz="2800" b="1" kern="1200" dirty="0" smtClean="0"/>
            <a:t>13-18</a:t>
          </a:r>
          <a:endParaRPr lang="en-US" sz="2800" b="1" kern="1200" dirty="0"/>
        </a:p>
      </dsp:txBody>
      <dsp:txXfrm>
        <a:off x="2210655" y="0"/>
        <a:ext cx="2055688" cy="1183005"/>
      </dsp:txXfrm>
    </dsp:sp>
    <dsp:sp modelId="{5D45073B-DE33-4205-8528-17F2D616F514}">
      <dsp:nvSpPr>
        <dsp:cNvPr id="0" name=""/>
        <dsp:cNvSpPr/>
      </dsp:nvSpPr>
      <dsp:spPr>
        <a:xfrm>
          <a:off x="2416224" y="1184160"/>
          <a:ext cx="1644550" cy="1188973"/>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3660" tIns="55245" rIns="73660" bIns="55245" numCol="1" spcCol="1270" anchor="ctr" anchorCtr="0">
          <a:noAutofit/>
        </a:bodyPr>
        <a:lstStyle/>
        <a:p>
          <a:pPr lvl="0" algn="ctr" defTabSz="1289050">
            <a:lnSpc>
              <a:spcPct val="90000"/>
            </a:lnSpc>
            <a:spcBef>
              <a:spcPct val="0"/>
            </a:spcBef>
            <a:spcAft>
              <a:spcPct val="35000"/>
            </a:spcAft>
          </a:pPr>
          <a:r>
            <a:rPr lang="en-US" sz="2900" kern="1200" dirty="0" smtClean="0"/>
            <a:t>Sending</a:t>
          </a:r>
        </a:p>
        <a:p>
          <a:pPr lvl="0" algn="ctr" defTabSz="1289050">
            <a:lnSpc>
              <a:spcPct val="90000"/>
            </a:lnSpc>
            <a:spcBef>
              <a:spcPct val="0"/>
            </a:spcBef>
            <a:spcAft>
              <a:spcPct val="35000"/>
            </a:spcAft>
          </a:pPr>
          <a:r>
            <a:rPr lang="en-US" sz="2900" kern="1200" dirty="0" smtClean="0"/>
            <a:t>9%</a:t>
          </a:r>
          <a:endParaRPr lang="en-US" sz="2900" kern="1200" dirty="0"/>
        </a:p>
      </dsp:txBody>
      <dsp:txXfrm>
        <a:off x="2451048" y="1218984"/>
        <a:ext cx="1574902" cy="1119325"/>
      </dsp:txXfrm>
    </dsp:sp>
    <dsp:sp modelId="{F3D7C716-8DDC-4A4A-AFC4-54210C3258CC}">
      <dsp:nvSpPr>
        <dsp:cNvPr id="0" name=""/>
        <dsp:cNvSpPr/>
      </dsp:nvSpPr>
      <dsp:spPr>
        <a:xfrm>
          <a:off x="2416224" y="2556053"/>
          <a:ext cx="1644550" cy="1188973"/>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3660" tIns="55245" rIns="73660" bIns="55245" numCol="1" spcCol="1270" anchor="ctr" anchorCtr="0">
          <a:noAutofit/>
        </a:bodyPr>
        <a:lstStyle/>
        <a:p>
          <a:pPr lvl="0" algn="ctr" defTabSz="1289050">
            <a:lnSpc>
              <a:spcPct val="90000"/>
            </a:lnSpc>
            <a:spcBef>
              <a:spcPct val="0"/>
            </a:spcBef>
            <a:spcAft>
              <a:spcPct val="35000"/>
            </a:spcAft>
          </a:pPr>
          <a:r>
            <a:rPr lang="en-US" sz="2900" kern="1200" dirty="0" smtClean="0"/>
            <a:t>Receiving</a:t>
          </a:r>
        </a:p>
        <a:p>
          <a:pPr lvl="0" algn="ctr" defTabSz="1289050">
            <a:lnSpc>
              <a:spcPct val="90000"/>
            </a:lnSpc>
            <a:spcBef>
              <a:spcPct val="0"/>
            </a:spcBef>
            <a:spcAft>
              <a:spcPct val="35000"/>
            </a:spcAft>
          </a:pPr>
          <a:r>
            <a:rPr lang="en-US" sz="2900" kern="1200" dirty="0" smtClean="0"/>
            <a:t>17%</a:t>
          </a:r>
          <a:endParaRPr lang="en-US" sz="2900" kern="1200" dirty="0"/>
        </a:p>
      </dsp:txBody>
      <dsp:txXfrm>
        <a:off x="2451048" y="2590877"/>
        <a:ext cx="1574902" cy="1119325"/>
      </dsp:txXfrm>
    </dsp:sp>
    <dsp:sp modelId="{41611314-1641-4F52-9C5E-F2998E96E5EE}">
      <dsp:nvSpPr>
        <dsp:cNvPr id="0" name=""/>
        <dsp:cNvSpPr/>
      </dsp:nvSpPr>
      <dsp:spPr>
        <a:xfrm>
          <a:off x="4420520" y="0"/>
          <a:ext cx="2055688" cy="3943350"/>
        </a:xfrm>
        <a:prstGeom prst="roundRect">
          <a:avLst>
            <a:gd name="adj" fmla="val 10000"/>
          </a:avLst>
        </a:prstGeom>
        <a:gradFill rotWithShape="0">
          <a:gsLst>
            <a:gs pos="0">
              <a:schemeClr val="dk1">
                <a:tint val="40000"/>
                <a:hueOff val="0"/>
                <a:satOff val="0"/>
                <a:lumOff val="0"/>
                <a:alphaOff val="0"/>
                <a:shade val="51000"/>
                <a:satMod val="130000"/>
              </a:schemeClr>
            </a:gs>
            <a:gs pos="80000">
              <a:schemeClr val="dk1">
                <a:tint val="40000"/>
                <a:hueOff val="0"/>
                <a:satOff val="0"/>
                <a:lumOff val="0"/>
                <a:alphaOff val="0"/>
                <a:shade val="93000"/>
                <a:satMod val="130000"/>
              </a:schemeClr>
            </a:gs>
            <a:gs pos="100000">
              <a:schemeClr val="dk1">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t>Ages </a:t>
          </a:r>
        </a:p>
        <a:p>
          <a:pPr lvl="0" algn="ctr" defTabSz="1244600">
            <a:lnSpc>
              <a:spcPct val="90000"/>
            </a:lnSpc>
            <a:spcBef>
              <a:spcPct val="0"/>
            </a:spcBef>
            <a:spcAft>
              <a:spcPct val="35000"/>
            </a:spcAft>
          </a:pPr>
          <a:r>
            <a:rPr lang="en-US" sz="2800" b="1" kern="1200" dirty="0" smtClean="0"/>
            <a:t>18-24</a:t>
          </a:r>
          <a:endParaRPr lang="en-US" sz="2800" b="1" kern="1200" dirty="0"/>
        </a:p>
      </dsp:txBody>
      <dsp:txXfrm>
        <a:off x="4420520" y="0"/>
        <a:ext cx="2055688" cy="1183005"/>
      </dsp:txXfrm>
    </dsp:sp>
    <dsp:sp modelId="{39A898E2-B3E3-4227-9D29-E8E30997A90F}">
      <dsp:nvSpPr>
        <dsp:cNvPr id="0" name=""/>
        <dsp:cNvSpPr/>
      </dsp:nvSpPr>
      <dsp:spPr>
        <a:xfrm>
          <a:off x="4626089" y="1184160"/>
          <a:ext cx="1644550" cy="1188973"/>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3660" tIns="55245" rIns="73660" bIns="55245" numCol="1" spcCol="1270" anchor="ctr" anchorCtr="0">
          <a:noAutofit/>
        </a:bodyPr>
        <a:lstStyle/>
        <a:p>
          <a:pPr lvl="0" algn="ctr" defTabSz="1289050">
            <a:lnSpc>
              <a:spcPct val="90000"/>
            </a:lnSpc>
            <a:spcBef>
              <a:spcPct val="0"/>
            </a:spcBef>
            <a:spcAft>
              <a:spcPct val="35000"/>
            </a:spcAft>
          </a:pPr>
          <a:r>
            <a:rPr lang="en-US" sz="2900" kern="1200" dirty="0" smtClean="0"/>
            <a:t>Sending</a:t>
          </a:r>
        </a:p>
        <a:p>
          <a:pPr lvl="0" algn="ctr" defTabSz="1289050">
            <a:lnSpc>
              <a:spcPct val="90000"/>
            </a:lnSpc>
            <a:spcBef>
              <a:spcPct val="0"/>
            </a:spcBef>
            <a:spcAft>
              <a:spcPct val="35000"/>
            </a:spcAft>
          </a:pPr>
          <a:r>
            <a:rPr lang="en-US" sz="2900" kern="1200" dirty="0" smtClean="0"/>
            <a:t>19%</a:t>
          </a:r>
          <a:endParaRPr lang="en-US" sz="2900" kern="1200" dirty="0"/>
        </a:p>
      </dsp:txBody>
      <dsp:txXfrm>
        <a:off x="4660913" y="1218984"/>
        <a:ext cx="1574902" cy="1119325"/>
      </dsp:txXfrm>
    </dsp:sp>
    <dsp:sp modelId="{65F662DC-105E-47D8-9E9D-1E6922EEBA91}">
      <dsp:nvSpPr>
        <dsp:cNvPr id="0" name=""/>
        <dsp:cNvSpPr/>
      </dsp:nvSpPr>
      <dsp:spPr>
        <a:xfrm>
          <a:off x="4626089" y="2556053"/>
          <a:ext cx="1644550" cy="1188973"/>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3660" tIns="55245" rIns="73660" bIns="55245" numCol="1" spcCol="1270" anchor="ctr" anchorCtr="0">
          <a:noAutofit/>
        </a:bodyPr>
        <a:lstStyle/>
        <a:p>
          <a:pPr lvl="0" algn="ctr" defTabSz="1289050">
            <a:lnSpc>
              <a:spcPct val="90000"/>
            </a:lnSpc>
            <a:spcBef>
              <a:spcPct val="0"/>
            </a:spcBef>
            <a:spcAft>
              <a:spcPct val="35000"/>
            </a:spcAft>
          </a:pPr>
          <a:r>
            <a:rPr lang="en-US" sz="2900" kern="1200" dirty="0" smtClean="0"/>
            <a:t>Receiving</a:t>
          </a:r>
        </a:p>
        <a:p>
          <a:pPr lvl="0" algn="ctr" defTabSz="1289050">
            <a:lnSpc>
              <a:spcPct val="90000"/>
            </a:lnSpc>
            <a:spcBef>
              <a:spcPct val="0"/>
            </a:spcBef>
            <a:spcAft>
              <a:spcPct val="35000"/>
            </a:spcAft>
          </a:pPr>
          <a:r>
            <a:rPr lang="en-US" sz="2900" kern="1200" dirty="0" smtClean="0"/>
            <a:t>30%</a:t>
          </a:r>
          <a:endParaRPr lang="en-US" sz="2900" kern="1200" dirty="0"/>
        </a:p>
      </dsp:txBody>
      <dsp:txXfrm>
        <a:off x="4660913" y="2590877"/>
        <a:ext cx="1574902" cy="1119325"/>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93B252-B696-4D1F-9FC4-0361E6BED243}" type="datetimeFigureOut">
              <a:rPr lang="en-US" smtClean="0"/>
              <a:t>8/20/2016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2E6E6A-0C52-4B96-BF16-88981936F6A1}" type="slidenum">
              <a:rPr lang="en-US" smtClean="0"/>
              <a:t>‹#›</a:t>
            </a:fld>
            <a:endParaRPr lang="en-US"/>
          </a:p>
        </p:txBody>
      </p:sp>
    </p:spTree>
    <p:extLst>
      <p:ext uri="{BB962C8B-B14F-4D97-AF65-F5344CB8AC3E}">
        <p14:creationId xmlns:p14="http://schemas.microsoft.com/office/powerpoint/2010/main" val="2093402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93B252-B696-4D1F-9FC4-0361E6BED243}" type="datetimeFigureOut">
              <a:rPr lang="en-US" smtClean="0"/>
              <a:t>8/20/2016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2E6E6A-0C52-4B96-BF16-88981936F6A1}" type="slidenum">
              <a:rPr lang="en-US" smtClean="0"/>
              <a:t>‹#›</a:t>
            </a:fld>
            <a:endParaRPr lang="en-US"/>
          </a:p>
        </p:txBody>
      </p:sp>
    </p:spTree>
    <p:extLst>
      <p:ext uri="{BB962C8B-B14F-4D97-AF65-F5344CB8AC3E}">
        <p14:creationId xmlns:p14="http://schemas.microsoft.com/office/powerpoint/2010/main" val="1919052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93B252-B696-4D1F-9FC4-0361E6BED243}" type="datetimeFigureOut">
              <a:rPr lang="en-US" smtClean="0"/>
              <a:t>8/20/2016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2E6E6A-0C52-4B96-BF16-88981936F6A1}" type="slidenum">
              <a:rPr lang="en-US" smtClean="0"/>
              <a:t>‹#›</a:t>
            </a:fld>
            <a:endParaRPr lang="en-US"/>
          </a:p>
        </p:txBody>
      </p:sp>
    </p:spTree>
    <p:extLst>
      <p:ext uri="{BB962C8B-B14F-4D97-AF65-F5344CB8AC3E}">
        <p14:creationId xmlns:p14="http://schemas.microsoft.com/office/powerpoint/2010/main" val="948328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93B252-B696-4D1F-9FC4-0361E6BED243}" type="datetimeFigureOut">
              <a:rPr lang="en-US" smtClean="0"/>
              <a:t>8/20/2016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2E6E6A-0C52-4B96-BF16-88981936F6A1}" type="slidenum">
              <a:rPr lang="en-US" smtClean="0"/>
              <a:t>‹#›</a:t>
            </a:fld>
            <a:endParaRPr lang="en-US"/>
          </a:p>
        </p:txBody>
      </p:sp>
    </p:spTree>
    <p:extLst>
      <p:ext uri="{BB962C8B-B14F-4D97-AF65-F5344CB8AC3E}">
        <p14:creationId xmlns:p14="http://schemas.microsoft.com/office/powerpoint/2010/main" val="3522108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93B252-B696-4D1F-9FC4-0361E6BED243}" type="datetimeFigureOut">
              <a:rPr lang="en-US" smtClean="0"/>
              <a:t>8/20/2016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2E6E6A-0C52-4B96-BF16-88981936F6A1}" type="slidenum">
              <a:rPr lang="en-US" smtClean="0"/>
              <a:t>‹#›</a:t>
            </a:fld>
            <a:endParaRPr lang="en-US"/>
          </a:p>
        </p:txBody>
      </p:sp>
    </p:spTree>
    <p:extLst>
      <p:ext uri="{BB962C8B-B14F-4D97-AF65-F5344CB8AC3E}">
        <p14:creationId xmlns:p14="http://schemas.microsoft.com/office/powerpoint/2010/main" val="3814995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693B252-B696-4D1F-9FC4-0361E6BED243}" type="datetimeFigureOut">
              <a:rPr lang="en-US" smtClean="0"/>
              <a:t>8/20/2016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2E6E6A-0C52-4B96-BF16-88981936F6A1}" type="slidenum">
              <a:rPr lang="en-US" smtClean="0"/>
              <a:t>‹#›</a:t>
            </a:fld>
            <a:endParaRPr lang="en-US"/>
          </a:p>
        </p:txBody>
      </p:sp>
    </p:spTree>
    <p:extLst>
      <p:ext uri="{BB962C8B-B14F-4D97-AF65-F5344CB8AC3E}">
        <p14:creationId xmlns:p14="http://schemas.microsoft.com/office/powerpoint/2010/main" val="2045260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93B252-B696-4D1F-9FC4-0361E6BED243}" type="datetimeFigureOut">
              <a:rPr lang="en-US" smtClean="0"/>
              <a:t>8/20/2016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2E6E6A-0C52-4B96-BF16-88981936F6A1}" type="slidenum">
              <a:rPr lang="en-US" smtClean="0"/>
              <a:t>‹#›</a:t>
            </a:fld>
            <a:endParaRPr lang="en-US"/>
          </a:p>
        </p:txBody>
      </p:sp>
    </p:spTree>
    <p:extLst>
      <p:ext uri="{BB962C8B-B14F-4D97-AF65-F5344CB8AC3E}">
        <p14:creationId xmlns:p14="http://schemas.microsoft.com/office/powerpoint/2010/main" val="1392231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93B252-B696-4D1F-9FC4-0361E6BED243}" type="datetimeFigureOut">
              <a:rPr lang="en-US" smtClean="0"/>
              <a:t>8/20/2016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2E6E6A-0C52-4B96-BF16-88981936F6A1}" type="slidenum">
              <a:rPr lang="en-US" smtClean="0"/>
              <a:t>‹#›</a:t>
            </a:fld>
            <a:endParaRPr lang="en-US"/>
          </a:p>
        </p:txBody>
      </p:sp>
    </p:spTree>
    <p:extLst>
      <p:ext uri="{BB962C8B-B14F-4D97-AF65-F5344CB8AC3E}">
        <p14:creationId xmlns:p14="http://schemas.microsoft.com/office/powerpoint/2010/main" val="3055543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93B252-B696-4D1F-9FC4-0361E6BED243}" type="datetimeFigureOut">
              <a:rPr lang="en-US" smtClean="0"/>
              <a:t>8/20/2016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2E6E6A-0C52-4B96-BF16-88981936F6A1}" type="slidenum">
              <a:rPr lang="en-US" smtClean="0"/>
              <a:t>‹#›</a:t>
            </a:fld>
            <a:endParaRPr lang="en-US"/>
          </a:p>
        </p:txBody>
      </p:sp>
    </p:spTree>
    <p:extLst>
      <p:ext uri="{BB962C8B-B14F-4D97-AF65-F5344CB8AC3E}">
        <p14:creationId xmlns:p14="http://schemas.microsoft.com/office/powerpoint/2010/main" val="870591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93B252-B696-4D1F-9FC4-0361E6BED243}" type="datetimeFigureOut">
              <a:rPr lang="en-US" smtClean="0"/>
              <a:t>8/20/2016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2E6E6A-0C52-4B96-BF16-88981936F6A1}" type="slidenum">
              <a:rPr lang="en-US" smtClean="0"/>
              <a:t>‹#›</a:t>
            </a:fld>
            <a:endParaRPr lang="en-US"/>
          </a:p>
        </p:txBody>
      </p:sp>
    </p:spTree>
    <p:extLst>
      <p:ext uri="{BB962C8B-B14F-4D97-AF65-F5344CB8AC3E}">
        <p14:creationId xmlns:p14="http://schemas.microsoft.com/office/powerpoint/2010/main" val="122218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93B252-B696-4D1F-9FC4-0361E6BED243}" type="datetimeFigureOut">
              <a:rPr lang="en-US" smtClean="0"/>
              <a:t>8/20/2016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2E6E6A-0C52-4B96-BF16-88981936F6A1}" type="slidenum">
              <a:rPr lang="en-US" smtClean="0"/>
              <a:t>‹#›</a:t>
            </a:fld>
            <a:endParaRPr lang="en-US"/>
          </a:p>
        </p:txBody>
      </p:sp>
    </p:spTree>
    <p:extLst>
      <p:ext uri="{BB962C8B-B14F-4D97-AF65-F5344CB8AC3E}">
        <p14:creationId xmlns:p14="http://schemas.microsoft.com/office/powerpoint/2010/main" val="2514703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693B252-B696-4D1F-9FC4-0361E6BED243}" type="datetimeFigureOut">
              <a:rPr lang="en-US" smtClean="0"/>
              <a:t>8/20/2016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E2E6E6A-0C52-4B96-BF16-88981936F6A1}" type="slidenum">
              <a:rPr lang="en-US" smtClean="0"/>
              <a:t>‹#›</a:t>
            </a:fld>
            <a:endParaRPr lang="en-US"/>
          </a:p>
        </p:txBody>
      </p:sp>
    </p:spTree>
    <p:extLst>
      <p:ext uri="{BB962C8B-B14F-4D97-AF65-F5344CB8AC3E}">
        <p14:creationId xmlns:p14="http://schemas.microsoft.com/office/powerpoint/2010/main" val="1241713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e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2.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87367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Phil\Desktop\Whatever HAppened\9.jpg"/>
          <p:cNvPicPr>
            <a:picLocks noChangeAspect="1" noChangeArrowheads="1"/>
          </p:cNvPicPr>
          <p:nvPr/>
        </p:nvPicPr>
        <p:blipFill rotWithShape="1">
          <a:blip r:embed="rId2">
            <a:extLst>
              <a:ext uri="{28A0092B-C50C-407E-A947-70E740481C1C}">
                <a14:useLocalDpi xmlns:a14="http://schemas.microsoft.com/office/drawing/2010/main" val="0"/>
              </a:ext>
            </a:extLst>
          </a:blip>
          <a:srcRect t="8827" b="8908"/>
          <a:stretch/>
        </p:blipFill>
        <p:spPr bwMode="auto">
          <a:xfrm>
            <a:off x="403411" y="0"/>
            <a:ext cx="8283389" cy="511071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143000" y="971550"/>
            <a:ext cx="6934200" cy="4093428"/>
          </a:xfrm>
          <a:prstGeom prst="rect">
            <a:avLst/>
          </a:prstGeom>
        </p:spPr>
        <p:txBody>
          <a:bodyPr wrap="square">
            <a:spAutoFit/>
          </a:bodyPr>
          <a:lstStyle/>
          <a:p>
            <a:pPr algn="just"/>
            <a:r>
              <a:rPr lang="en-US" sz="2600" dirty="0">
                <a:solidFill>
                  <a:srgbClr val="CFC78D"/>
                </a:solidFill>
              </a:rPr>
              <a:t>Do you not know that the unrighteous will not inherit the kingdom of God? Do not be deceived. Neither fornicators, nor idolaters, nor adulterers, nor homosexuals, nor sodomites,  nor thieves, nor covetous, nor drunkards, nor revilers, nor </a:t>
            </a:r>
            <a:r>
              <a:rPr lang="en-US" sz="2600" dirty="0" err="1">
                <a:solidFill>
                  <a:srgbClr val="CFC78D"/>
                </a:solidFill>
              </a:rPr>
              <a:t>extortioners</a:t>
            </a:r>
            <a:r>
              <a:rPr lang="en-US" sz="2600" dirty="0">
                <a:solidFill>
                  <a:srgbClr val="CFC78D"/>
                </a:solidFill>
              </a:rPr>
              <a:t> will inherit the kingdom of God. And such were some of you. </a:t>
            </a:r>
            <a:r>
              <a:rPr lang="en-US" sz="2600" b="1" dirty="0">
                <a:solidFill>
                  <a:srgbClr val="FFC000"/>
                </a:solidFill>
              </a:rPr>
              <a:t>But you were washed, but you were sanctified, but you were justified in the name of the Lord Jesus and by the Spirit of our God. </a:t>
            </a:r>
          </a:p>
        </p:txBody>
      </p:sp>
    </p:spTree>
    <p:extLst>
      <p:ext uri="{BB962C8B-B14F-4D97-AF65-F5344CB8AC3E}">
        <p14:creationId xmlns:p14="http://schemas.microsoft.com/office/powerpoint/2010/main" val="3253100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Phil\Desktop\Whatever HAppened\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506"/>
            <a:ext cx="6953885" cy="521541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 2"/>
          <p:cNvGraphicFramePr/>
          <p:nvPr>
            <p:extLst>
              <p:ext uri="{D42A27DB-BD31-4B8C-83A1-F6EECF244321}">
                <p14:modId xmlns:p14="http://schemas.microsoft.com/office/powerpoint/2010/main" val="2243455632"/>
              </p:ext>
            </p:extLst>
          </p:nvPr>
        </p:nvGraphicFramePr>
        <p:xfrm>
          <a:off x="1838388" y="890002"/>
          <a:ext cx="5563108" cy="34043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0" y="76200"/>
            <a:ext cx="9144000" cy="523220"/>
          </a:xfrm>
          <a:prstGeom prst="rect">
            <a:avLst/>
          </a:prstGeom>
          <a:noFill/>
        </p:spPr>
        <p:txBody>
          <a:bodyPr wrap="square" rtlCol="0">
            <a:spAutoFit/>
          </a:bodyPr>
          <a:lstStyle/>
          <a:p>
            <a:pPr algn="ctr"/>
            <a:r>
              <a:rPr lang="en-US" sz="2800" b="1" i="1" dirty="0">
                <a:solidFill>
                  <a:srgbClr val="D0C88C"/>
                </a:solidFill>
              </a:rPr>
              <a:t>VIEWING PORNOGRAPHY AT LEAST </a:t>
            </a:r>
            <a:r>
              <a:rPr lang="en-US" sz="2800" b="1" i="1" dirty="0">
                <a:solidFill>
                  <a:srgbClr val="FFC000"/>
                </a:solidFill>
              </a:rPr>
              <a:t>ONCE A MONTH</a:t>
            </a:r>
          </a:p>
        </p:txBody>
      </p:sp>
      <p:sp>
        <p:nvSpPr>
          <p:cNvPr id="5" name="TextBox 4"/>
          <p:cNvSpPr txBox="1"/>
          <p:nvPr/>
        </p:nvSpPr>
        <p:spPr>
          <a:xfrm>
            <a:off x="5257800" y="4620280"/>
            <a:ext cx="3071299" cy="523220"/>
          </a:xfrm>
          <a:prstGeom prst="rect">
            <a:avLst/>
          </a:prstGeom>
          <a:noFill/>
        </p:spPr>
        <p:txBody>
          <a:bodyPr wrap="square" rtlCol="0">
            <a:spAutoFit/>
          </a:bodyPr>
          <a:lstStyle/>
          <a:p>
            <a:pPr algn="r"/>
            <a:r>
              <a:rPr lang="en-US" sz="2800" i="1" dirty="0" err="1">
                <a:solidFill>
                  <a:srgbClr val="CFC78D"/>
                </a:solidFill>
              </a:rPr>
              <a:t>Barna</a:t>
            </a:r>
            <a:r>
              <a:rPr lang="en-US" sz="2800" i="1" dirty="0">
                <a:solidFill>
                  <a:srgbClr val="CFC78D"/>
                </a:solidFill>
              </a:rPr>
              <a:t>, 2014</a:t>
            </a:r>
          </a:p>
        </p:txBody>
      </p:sp>
    </p:spTree>
    <p:extLst>
      <p:ext uri="{BB962C8B-B14F-4D97-AF65-F5344CB8AC3E}">
        <p14:creationId xmlns:p14="http://schemas.microsoft.com/office/powerpoint/2010/main" val="3260953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Phil\Desktop\Whatever HAppened\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8138"/>
            <a:ext cx="7315200" cy="54864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Diagram 6"/>
          <p:cNvGraphicFramePr/>
          <p:nvPr>
            <p:extLst>
              <p:ext uri="{D42A27DB-BD31-4B8C-83A1-F6EECF244321}">
                <p14:modId xmlns:p14="http://schemas.microsoft.com/office/powerpoint/2010/main" val="96208041"/>
              </p:ext>
            </p:extLst>
          </p:nvPr>
        </p:nvGraphicFramePr>
        <p:xfrm>
          <a:off x="1645920" y="819150"/>
          <a:ext cx="5852160" cy="3568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0" y="76200"/>
            <a:ext cx="9144000" cy="523220"/>
          </a:xfrm>
          <a:prstGeom prst="rect">
            <a:avLst/>
          </a:prstGeom>
          <a:noFill/>
        </p:spPr>
        <p:txBody>
          <a:bodyPr wrap="square" rtlCol="0">
            <a:spAutoFit/>
          </a:bodyPr>
          <a:lstStyle/>
          <a:p>
            <a:pPr algn="ctr"/>
            <a:r>
              <a:rPr lang="en-US" sz="2800" b="1" i="1" dirty="0">
                <a:solidFill>
                  <a:srgbClr val="D0C88C"/>
                </a:solidFill>
              </a:rPr>
              <a:t>VIEWING PORNOGRAPHY </a:t>
            </a:r>
            <a:r>
              <a:rPr lang="en-US" sz="2800" b="1" i="1" dirty="0">
                <a:solidFill>
                  <a:srgbClr val="FFC000"/>
                </a:solidFill>
              </a:rPr>
              <a:t>SEVERAL TIMES PER WEEK</a:t>
            </a:r>
          </a:p>
        </p:txBody>
      </p:sp>
      <p:sp>
        <p:nvSpPr>
          <p:cNvPr id="9" name="TextBox 8"/>
          <p:cNvSpPr txBox="1"/>
          <p:nvPr/>
        </p:nvSpPr>
        <p:spPr>
          <a:xfrm>
            <a:off x="5410200" y="4552950"/>
            <a:ext cx="3230880" cy="523220"/>
          </a:xfrm>
          <a:prstGeom prst="rect">
            <a:avLst/>
          </a:prstGeom>
          <a:noFill/>
        </p:spPr>
        <p:txBody>
          <a:bodyPr wrap="square" rtlCol="0">
            <a:spAutoFit/>
          </a:bodyPr>
          <a:lstStyle/>
          <a:p>
            <a:pPr algn="r"/>
            <a:r>
              <a:rPr lang="en-US" sz="2800" i="1" dirty="0" err="1">
                <a:solidFill>
                  <a:srgbClr val="CFC78D"/>
                </a:solidFill>
              </a:rPr>
              <a:t>Barna</a:t>
            </a:r>
            <a:r>
              <a:rPr lang="en-US" sz="2800" i="1" dirty="0">
                <a:solidFill>
                  <a:srgbClr val="CFC78D"/>
                </a:solidFill>
              </a:rPr>
              <a:t>, 2014</a:t>
            </a:r>
          </a:p>
        </p:txBody>
      </p:sp>
    </p:spTree>
    <p:extLst>
      <p:ext uri="{BB962C8B-B14F-4D97-AF65-F5344CB8AC3E}">
        <p14:creationId xmlns:p14="http://schemas.microsoft.com/office/powerpoint/2010/main" val="2390631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Phil\Desktop\Whatever HAppened\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138"/>
            <a:ext cx="9144000" cy="51516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04800" y="76200"/>
            <a:ext cx="8534400" cy="523220"/>
          </a:xfrm>
          <a:prstGeom prst="rect">
            <a:avLst/>
          </a:prstGeom>
          <a:noFill/>
        </p:spPr>
        <p:txBody>
          <a:bodyPr wrap="square" rtlCol="0">
            <a:spAutoFit/>
          </a:bodyPr>
          <a:lstStyle/>
          <a:p>
            <a:pPr algn="ctr"/>
            <a:r>
              <a:rPr lang="en-US" sz="2800" b="1" i="1" dirty="0">
                <a:solidFill>
                  <a:srgbClr val="D0C88C"/>
                </a:solidFill>
              </a:rPr>
              <a:t>VIEWING PORNOGRAPHY </a:t>
            </a:r>
            <a:r>
              <a:rPr lang="en-US" sz="2800" b="1" i="1" dirty="0">
                <a:solidFill>
                  <a:srgbClr val="FFC000"/>
                </a:solidFill>
              </a:rPr>
              <a:t>MARRIED/UNMARRIED</a:t>
            </a:r>
          </a:p>
        </p:txBody>
      </p:sp>
      <p:sp>
        <p:nvSpPr>
          <p:cNvPr id="4" name="TextBox 3"/>
          <p:cNvSpPr txBox="1"/>
          <p:nvPr/>
        </p:nvSpPr>
        <p:spPr>
          <a:xfrm>
            <a:off x="5096540" y="4705350"/>
            <a:ext cx="4038600" cy="461665"/>
          </a:xfrm>
          <a:prstGeom prst="rect">
            <a:avLst/>
          </a:prstGeom>
          <a:noFill/>
        </p:spPr>
        <p:txBody>
          <a:bodyPr wrap="square" rtlCol="0">
            <a:spAutoFit/>
          </a:bodyPr>
          <a:lstStyle/>
          <a:p>
            <a:pPr algn="r"/>
            <a:r>
              <a:rPr lang="en-US" sz="2400" i="1" dirty="0" err="1">
                <a:solidFill>
                  <a:srgbClr val="CFC78D"/>
                </a:solidFill>
              </a:rPr>
              <a:t>Barna</a:t>
            </a:r>
            <a:r>
              <a:rPr lang="en-US" sz="2400" i="1" dirty="0">
                <a:solidFill>
                  <a:srgbClr val="CFC78D"/>
                </a:solidFill>
              </a:rPr>
              <a:t>, 2014</a:t>
            </a:r>
          </a:p>
        </p:txBody>
      </p:sp>
      <p:graphicFrame>
        <p:nvGraphicFramePr>
          <p:cNvPr id="5" name="Diagram 4"/>
          <p:cNvGraphicFramePr/>
          <p:nvPr>
            <p:extLst>
              <p:ext uri="{D42A27DB-BD31-4B8C-83A1-F6EECF244321}">
                <p14:modId xmlns:p14="http://schemas.microsoft.com/office/powerpoint/2010/main" val="1125268884"/>
              </p:ext>
            </p:extLst>
          </p:nvPr>
        </p:nvGraphicFramePr>
        <p:xfrm>
          <a:off x="1524000" y="64135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905000" y="3968750"/>
            <a:ext cx="5257800" cy="461665"/>
          </a:xfrm>
          <a:prstGeom prst="rect">
            <a:avLst/>
          </a:prstGeom>
          <a:noFill/>
        </p:spPr>
        <p:txBody>
          <a:bodyPr wrap="square" rtlCol="0">
            <a:spAutoFit/>
          </a:bodyPr>
          <a:lstStyle/>
          <a:p>
            <a:pPr algn="ctr"/>
            <a:r>
              <a:rPr lang="en-US" sz="2400" i="1" dirty="0">
                <a:solidFill>
                  <a:prstClr val="black"/>
                </a:solidFill>
              </a:rPr>
              <a:t>Viewing Porn At Least Once Per Month</a:t>
            </a:r>
          </a:p>
        </p:txBody>
      </p:sp>
      <p:sp>
        <p:nvSpPr>
          <p:cNvPr id="7" name="Oval 6"/>
          <p:cNvSpPr/>
          <p:nvPr/>
        </p:nvSpPr>
        <p:spPr>
          <a:xfrm>
            <a:off x="1600200" y="844550"/>
            <a:ext cx="1371600" cy="144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prstClr val="white"/>
                </a:solidFill>
              </a:rPr>
              <a:t>55%</a:t>
            </a:r>
          </a:p>
        </p:txBody>
      </p:sp>
      <p:sp>
        <p:nvSpPr>
          <p:cNvPr id="8" name="Oval 7"/>
          <p:cNvSpPr/>
          <p:nvPr/>
        </p:nvSpPr>
        <p:spPr>
          <a:xfrm>
            <a:off x="3124200" y="844550"/>
            <a:ext cx="1371600" cy="144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prstClr val="white"/>
                </a:solidFill>
              </a:rPr>
              <a:t>70%</a:t>
            </a:r>
          </a:p>
        </p:txBody>
      </p:sp>
      <p:sp>
        <p:nvSpPr>
          <p:cNvPr id="9" name="Oval 8"/>
          <p:cNvSpPr/>
          <p:nvPr/>
        </p:nvSpPr>
        <p:spPr>
          <a:xfrm>
            <a:off x="4648200" y="844550"/>
            <a:ext cx="1371600" cy="144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prstClr val="white"/>
                </a:solidFill>
              </a:rPr>
              <a:t>25%</a:t>
            </a:r>
          </a:p>
        </p:txBody>
      </p:sp>
      <p:sp>
        <p:nvSpPr>
          <p:cNvPr id="10" name="Oval 9"/>
          <p:cNvSpPr/>
          <p:nvPr/>
        </p:nvSpPr>
        <p:spPr>
          <a:xfrm>
            <a:off x="6172200" y="844550"/>
            <a:ext cx="1371600" cy="144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prstClr val="white"/>
                </a:solidFill>
              </a:rPr>
              <a:t>10%</a:t>
            </a:r>
          </a:p>
        </p:txBody>
      </p:sp>
    </p:spTree>
    <p:extLst>
      <p:ext uri="{BB962C8B-B14F-4D97-AF65-F5344CB8AC3E}">
        <p14:creationId xmlns:p14="http://schemas.microsoft.com/office/powerpoint/2010/main" val="1364471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Phil\Desktop\Whatever HAppened\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3825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2400" y="-19050"/>
            <a:ext cx="8915400" cy="5170646"/>
          </a:xfrm>
          <a:prstGeom prst="rect">
            <a:avLst/>
          </a:prstGeom>
          <a:noFill/>
        </p:spPr>
        <p:txBody>
          <a:bodyPr wrap="square" rtlCol="0">
            <a:spAutoFit/>
          </a:bodyPr>
          <a:lstStyle/>
          <a:p>
            <a:pPr algn="ctr">
              <a:spcAft>
                <a:spcPts val="1200"/>
              </a:spcAft>
            </a:pPr>
            <a:r>
              <a:rPr lang="en-US" sz="9600" i="1" dirty="0">
                <a:solidFill>
                  <a:srgbClr val="FFC000"/>
                </a:solidFill>
              </a:rPr>
              <a:t>71% </a:t>
            </a:r>
          </a:p>
          <a:p>
            <a:pPr algn="just">
              <a:spcAft>
                <a:spcPts val="1200"/>
              </a:spcAft>
            </a:pPr>
            <a:r>
              <a:rPr lang="en-US" sz="3200" b="1" dirty="0">
                <a:solidFill>
                  <a:srgbClr val="D0C88C"/>
                </a:solidFill>
              </a:rPr>
              <a:t>of 13-17 year-olds have done something </a:t>
            </a:r>
            <a:r>
              <a:rPr lang="en-US" sz="3200" b="1" dirty="0">
                <a:solidFill>
                  <a:srgbClr val="D0C88C"/>
                </a:solidFill>
                <a:ea typeface="Calibri"/>
                <a:cs typeface="Times New Roman"/>
              </a:rPr>
              <a:t>to hide their online activity from parents </a:t>
            </a:r>
            <a:r>
              <a:rPr lang="en-US" sz="3200" i="1" dirty="0">
                <a:solidFill>
                  <a:srgbClr val="D0C88C"/>
                </a:solidFill>
                <a:ea typeface="Calibri"/>
                <a:cs typeface="Times New Roman"/>
              </a:rPr>
              <a:t>(deleting photo/video content, lying about online activity – frequency and content, blocking parents access and/or disabling parental controls, setting up secret accounts, clearing caches and deleting browsing history, etc</a:t>
            </a:r>
            <a:r>
              <a:rPr lang="en-US" sz="3200" i="1" dirty="0" smtClean="0">
                <a:solidFill>
                  <a:srgbClr val="D0C88C"/>
                </a:solidFill>
                <a:ea typeface="Calibri"/>
                <a:cs typeface="Times New Roman"/>
              </a:rPr>
              <a:t>.)</a:t>
            </a:r>
            <a:endParaRPr lang="en-US" sz="3200" i="1" dirty="0">
              <a:solidFill>
                <a:srgbClr val="D0C88C"/>
              </a:solidFill>
              <a:ea typeface="Calibri"/>
              <a:cs typeface="Times New Roman"/>
            </a:endParaRPr>
          </a:p>
        </p:txBody>
      </p:sp>
    </p:spTree>
    <p:extLst>
      <p:ext uri="{BB962C8B-B14F-4D97-AF65-F5344CB8AC3E}">
        <p14:creationId xmlns:p14="http://schemas.microsoft.com/office/powerpoint/2010/main" val="2858847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Phil\Desktop\Whatever HAppened\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138"/>
            <a:ext cx="9144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 2"/>
          <p:cNvGraphicFramePr/>
          <p:nvPr>
            <p:extLst>
              <p:ext uri="{D42A27DB-BD31-4B8C-83A1-F6EECF244321}">
                <p14:modId xmlns:p14="http://schemas.microsoft.com/office/powerpoint/2010/main" val="3593591496"/>
              </p:ext>
            </p:extLst>
          </p:nvPr>
        </p:nvGraphicFramePr>
        <p:xfrm>
          <a:off x="1371600" y="609600"/>
          <a:ext cx="6477000" cy="3943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76200" y="-19050"/>
            <a:ext cx="8991600" cy="523220"/>
          </a:xfrm>
          <a:prstGeom prst="rect">
            <a:avLst/>
          </a:prstGeom>
          <a:noFill/>
        </p:spPr>
        <p:txBody>
          <a:bodyPr wrap="square" rtlCol="0">
            <a:spAutoFit/>
          </a:bodyPr>
          <a:lstStyle/>
          <a:p>
            <a:pPr algn="ctr"/>
            <a:r>
              <a:rPr lang="en-US" sz="2800" b="1" i="1" dirty="0">
                <a:solidFill>
                  <a:srgbClr val="D0C88C"/>
                </a:solidFill>
              </a:rPr>
              <a:t>SEXTING: Young People </a:t>
            </a:r>
            <a:r>
              <a:rPr lang="en-US" sz="2000" i="1" dirty="0">
                <a:solidFill>
                  <a:srgbClr val="D0C88C"/>
                </a:solidFill>
              </a:rPr>
              <a:t>(13-17 Years of age, 2000+ Interviewed) </a:t>
            </a:r>
            <a:endParaRPr lang="en-US" sz="2000" i="1" dirty="0">
              <a:solidFill>
                <a:srgbClr val="FFC000"/>
              </a:solidFill>
            </a:endParaRPr>
          </a:p>
        </p:txBody>
      </p:sp>
      <p:sp>
        <p:nvSpPr>
          <p:cNvPr id="5" name="TextBox 4"/>
          <p:cNvSpPr txBox="1"/>
          <p:nvPr/>
        </p:nvSpPr>
        <p:spPr>
          <a:xfrm>
            <a:off x="4870882" y="4552950"/>
            <a:ext cx="4038600" cy="492443"/>
          </a:xfrm>
          <a:prstGeom prst="rect">
            <a:avLst/>
          </a:prstGeom>
          <a:noFill/>
        </p:spPr>
        <p:txBody>
          <a:bodyPr wrap="square" rtlCol="0">
            <a:spAutoFit/>
          </a:bodyPr>
          <a:lstStyle/>
          <a:p>
            <a:pPr algn="r"/>
            <a:r>
              <a:rPr lang="en-US" sz="2600" i="1" dirty="0" err="1">
                <a:solidFill>
                  <a:srgbClr val="CFC78D"/>
                </a:solidFill>
              </a:rPr>
              <a:t>Barna</a:t>
            </a:r>
            <a:r>
              <a:rPr lang="en-US" sz="2600" i="1" dirty="0">
                <a:solidFill>
                  <a:srgbClr val="CFC78D"/>
                </a:solidFill>
              </a:rPr>
              <a:t>, 2014</a:t>
            </a:r>
          </a:p>
        </p:txBody>
      </p:sp>
    </p:spTree>
    <p:extLst>
      <p:ext uri="{BB962C8B-B14F-4D97-AF65-F5344CB8AC3E}">
        <p14:creationId xmlns:p14="http://schemas.microsoft.com/office/powerpoint/2010/main" val="3666060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Phil\Desktop\Whatever HAppened\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138"/>
            <a:ext cx="9144000" cy="514809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6200" y="-19050"/>
            <a:ext cx="8991600" cy="523220"/>
          </a:xfrm>
          <a:prstGeom prst="rect">
            <a:avLst/>
          </a:prstGeom>
          <a:noFill/>
        </p:spPr>
        <p:txBody>
          <a:bodyPr wrap="square" rtlCol="0">
            <a:spAutoFit/>
          </a:bodyPr>
          <a:lstStyle/>
          <a:p>
            <a:pPr algn="ctr"/>
            <a:r>
              <a:rPr lang="en-US" sz="2800" b="1" i="1" dirty="0">
                <a:solidFill>
                  <a:srgbClr val="D0C88C"/>
                </a:solidFill>
              </a:rPr>
              <a:t>Pornography Addiction In The Church</a:t>
            </a:r>
            <a:endParaRPr lang="en-US" sz="2000" i="1" dirty="0">
              <a:solidFill>
                <a:srgbClr val="FFC000"/>
              </a:solidFill>
            </a:endParaRPr>
          </a:p>
        </p:txBody>
      </p:sp>
      <p:sp>
        <p:nvSpPr>
          <p:cNvPr id="4" name="TextBox 3"/>
          <p:cNvSpPr txBox="1"/>
          <p:nvPr/>
        </p:nvSpPr>
        <p:spPr>
          <a:xfrm>
            <a:off x="1223045" y="4770624"/>
            <a:ext cx="7918882" cy="369332"/>
          </a:xfrm>
          <a:prstGeom prst="rect">
            <a:avLst/>
          </a:prstGeom>
          <a:noFill/>
        </p:spPr>
        <p:txBody>
          <a:bodyPr wrap="square" rtlCol="0">
            <a:spAutoFit/>
          </a:bodyPr>
          <a:lstStyle/>
          <a:p>
            <a:pPr algn="r"/>
            <a:r>
              <a:rPr lang="en-US" i="1" dirty="0">
                <a:solidFill>
                  <a:srgbClr val="CFC78D"/>
                </a:solidFill>
              </a:rPr>
              <a:t>Art Adams (MSW, LCSW, LCAC, CADACIV, NCPE, NCCE)</a:t>
            </a:r>
          </a:p>
        </p:txBody>
      </p:sp>
      <p:pic>
        <p:nvPicPr>
          <p:cNvPr id="5" name="Picture 2"/>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148918" y="514350"/>
            <a:ext cx="2508682" cy="2508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486400" y="514350"/>
            <a:ext cx="2508682" cy="2508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0" y="3028950"/>
            <a:ext cx="9144000" cy="1938992"/>
          </a:xfrm>
          <a:prstGeom prst="rect">
            <a:avLst/>
          </a:prstGeom>
          <a:noFill/>
        </p:spPr>
        <p:txBody>
          <a:bodyPr wrap="square" rtlCol="0">
            <a:spAutoFit/>
          </a:bodyPr>
          <a:lstStyle/>
          <a:p>
            <a:r>
              <a:rPr lang="en-US" sz="4000" dirty="0">
                <a:solidFill>
                  <a:srgbClr val="D0C88C"/>
                </a:solidFill>
              </a:rPr>
              <a:t>“…</a:t>
            </a:r>
            <a:r>
              <a:rPr lang="en-US" sz="4000" b="1" i="1" dirty="0">
                <a:solidFill>
                  <a:srgbClr val="FFC000"/>
                </a:solidFill>
              </a:rPr>
              <a:t>ONE-THIRD</a:t>
            </a:r>
            <a:r>
              <a:rPr lang="en-US" sz="4000" dirty="0">
                <a:solidFill>
                  <a:srgbClr val="CFC78D"/>
                </a:solidFill>
              </a:rPr>
              <a:t> to </a:t>
            </a:r>
            <a:r>
              <a:rPr lang="en-US" sz="4000" b="1" i="1" dirty="0">
                <a:solidFill>
                  <a:srgbClr val="FFC000"/>
                </a:solidFill>
              </a:rPr>
              <a:t>ONE-HALF</a:t>
            </a:r>
            <a:r>
              <a:rPr lang="en-US" sz="4000" dirty="0">
                <a:solidFill>
                  <a:srgbClr val="FFC000"/>
                </a:solidFill>
              </a:rPr>
              <a:t> </a:t>
            </a:r>
            <a:r>
              <a:rPr lang="en-US" sz="4000" dirty="0">
                <a:solidFill>
                  <a:srgbClr val="CFC78D"/>
                </a:solidFill>
              </a:rPr>
              <a:t>of members in the Lord’s church are struggling with pornography…” </a:t>
            </a:r>
            <a:r>
              <a:rPr lang="en-US" sz="2800" i="1" dirty="0">
                <a:solidFill>
                  <a:srgbClr val="CFC78D"/>
                </a:solidFill>
              </a:rPr>
              <a:t>(</a:t>
            </a:r>
            <a:r>
              <a:rPr lang="en-US" sz="2800" i="1" dirty="0" smtClean="0">
                <a:solidFill>
                  <a:srgbClr val="CFC78D"/>
                </a:solidFill>
              </a:rPr>
              <a:t>Est.)</a:t>
            </a:r>
            <a:endParaRPr lang="en-US" sz="2800" i="1" dirty="0">
              <a:solidFill>
                <a:srgbClr val="CFC78D"/>
              </a:solidFill>
            </a:endParaRPr>
          </a:p>
        </p:txBody>
      </p:sp>
    </p:spTree>
    <p:extLst>
      <p:ext uri="{BB962C8B-B14F-4D97-AF65-F5344CB8AC3E}">
        <p14:creationId xmlns:p14="http://schemas.microsoft.com/office/powerpoint/2010/main" val="3420714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5622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sers\Phil\Desktop\Whatever HAppened\1.jpg"/>
          <p:cNvPicPr>
            <a:picLocks noChangeAspect="1" noChangeArrowheads="1"/>
          </p:cNvPicPr>
          <p:nvPr/>
        </p:nvPicPr>
        <p:blipFill rotWithShape="1">
          <a:blip r:embed="rId2">
            <a:extLst>
              <a:ext uri="{28A0092B-C50C-407E-A947-70E740481C1C}">
                <a14:useLocalDpi xmlns:a14="http://schemas.microsoft.com/office/drawing/2010/main" val="0"/>
              </a:ext>
            </a:extLst>
          </a:blip>
          <a:srcRect t="7442" b="8837"/>
          <a:stretch/>
        </p:blipFill>
        <p:spPr bwMode="auto">
          <a:xfrm>
            <a:off x="533400" y="34110"/>
            <a:ext cx="8137172" cy="5109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450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Phil\Desktop\Whatever HAppened\2.jpg"/>
          <p:cNvPicPr>
            <a:picLocks noChangeAspect="1" noChangeArrowheads="1"/>
          </p:cNvPicPr>
          <p:nvPr/>
        </p:nvPicPr>
        <p:blipFill rotWithShape="1">
          <a:blip r:embed="rId2">
            <a:extLst>
              <a:ext uri="{28A0092B-C50C-407E-A947-70E740481C1C}">
                <a14:useLocalDpi xmlns:a14="http://schemas.microsoft.com/office/drawing/2010/main" val="0"/>
              </a:ext>
            </a:extLst>
          </a:blip>
          <a:srcRect t="8682" b="9147"/>
          <a:stretch/>
        </p:blipFill>
        <p:spPr bwMode="auto">
          <a:xfrm>
            <a:off x="572938" y="0"/>
            <a:ext cx="8381279" cy="5165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5376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Phil\Desktop\Whatever HAppened\3.jpg"/>
          <p:cNvPicPr>
            <a:picLocks noChangeAspect="1" noChangeArrowheads="1"/>
          </p:cNvPicPr>
          <p:nvPr/>
        </p:nvPicPr>
        <p:blipFill rotWithShape="1">
          <a:blip r:embed="rId2">
            <a:extLst>
              <a:ext uri="{28A0092B-C50C-407E-A947-70E740481C1C}">
                <a14:useLocalDpi xmlns:a14="http://schemas.microsoft.com/office/drawing/2010/main" val="0"/>
              </a:ext>
            </a:extLst>
          </a:blip>
          <a:srcRect t="8837" b="9147"/>
          <a:stretch/>
        </p:blipFill>
        <p:spPr bwMode="auto">
          <a:xfrm>
            <a:off x="381000" y="-4873"/>
            <a:ext cx="8382000" cy="51559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66800" y="1180713"/>
            <a:ext cx="7010400" cy="3693319"/>
          </a:xfrm>
          <a:prstGeom prst="rect">
            <a:avLst/>
          </a:prstGeom>
          <a:noFill/>
        </p:spPr>
        <p:txBody>
          <a:bodyPr wrap="square" rtlCol="0">
            <a:spAutoFit/>
          </a:bodyPr>
          <a:lstStyle/>
          <a:p>
            <a:pPr algn="just"/>
            <a:r>
              <a:rPr lang="en-US" sz="2600" dirty="0">
                <a:solidFill>
                  <a:srgbClr val="EEECE1">
                    <a:lumMod val="75000"/>
                  </a:srgbClr>
                </a:solidFill>
              </a:rPr>
              <a:t>Now the works of the flesh are evident, which are: adultery, fornication, uncleanness, lewdness,  idolatry, sorcery, hatred, contentions, jealousies, outbursts of wrath, selfish ambitions, dissensions, heresies,  envy, murders, drunkenness, revelries, and the like; of which I tell you beforehand, just as I also told you in time past, that those who practice such things will not inherit the kingdom of God. </a:t>
            </a:r>
          </a:p>
        </p:txBody>
      </p:sp>
    </p:spTree>
    <p:extLst>
      <p:ext uri="{BB962C8B-B14F-4D97-AF65-F5344CB8AC3E}">
        <p14:creationId xmlns:p14="http://schemas.microsoft.com/office/powerpoint/2010/main" val="171488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Phil\Desktop\Whatever HAppened\4.jpg"/>
          <p:cNvPicPr>
            <a:picLocks noChangeAspect="1" noChangeArrowheads="1"/>
          </p:cNvPicPr>
          <p:nvPr/>
        </p:nvPicPr>
        <p:blipFill rotWithShape="1">
          <a:blip r:embed="rId2">
            <a:extLst>
              <a:ext uri="{28A0092B-C50C-407E-A947-70E740481C1C}">
                <a14:useLocalDpi xmlns:a14="http://schemas.microsoft.com/office/drawing/2010/main" val="0"/>
              </a:ext>
            </a:extLst>
          </a:blip>
          <a:srcRect t="9144" b="8348"/>
          <a:stretch/>
        </p:blipFill>
        <p:spPr bwMode="auto">
          <a:xfrm>
            <a:off x="838200" y="22880"/>
            <a:ext cx="8305800" cy="513967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524000" y="2071628"/>
            <a:ext cx="7010400" cy="2862322"/>
          </a:xfrm>
          <a:prstGeom prst="rect">
            <a:avLst/>
          </a:prstGeom>
        </p:spPr>
        <p:txBody>
          <a:bodyPr wrap="square">
            <a:spAutoFit/>
          </a:bodyPr>
          <a:lstStyle/>
          <a:p>
            <a:pPr algn="just"/>
            <a:r>
              <a:rPr lang="en-US" sz="3000" i="1" dirty="0">
                <a:solidFill>
                  <a:srgbClr val="EEECE1">
                    <a:lumMod val="75000"/>
                  </a:srgbClr>
                </a:solidFill>
              </a:rPr>
              <a:t>Do you not know that you are the temple of God and that the Spirit of God dwells in you? If anyone defiles the temple of God, God will destroy him. For the temple of God is holy, which temple you are. </a:t>
            </a:r>
          </a:p>
          <a:p>
            <a:pPr algn="r"/>
            <a:r>
              <a:rPr lang="en-US" sz="3000" i="1" dirty="0">
                <a:solidFill>
                  <a:srgbClr val="EEECE1">
                    <a:lumMod val="75000"/>
                  </a:srgbClr>
                </a:solidFill>
              </a:rPr>
              <a:t>1 Corinthians 3:16-17</a:t>
            </a:r>
          </a:p>
        </p:txBody>
      </p:sp>
    </p:spTree>
    <p:extLst>
      <p:ext uri="{BB962C8B-B14F-4D97-AF65-F5344CB8AC3E}">
        <p14:creationId xmlns:p14="http://schemas.microsoft.com/office/powerpoint/2010/main" val="4232624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Phil\Desktop\Whatever HAppened\5.jpg"/>
          <p:cNvPicPr>
            <a:picLocks noChangeAspect="1" noChangeArrowheads="1"/>
          </p:cNvPicPr>
          <p:nvPr/>
        </p:nvPicPr>
        <p:blipFill rotWithShape="1">
          <a:blip r:embed="rId2">
            <a:extLst>
              <a:ext uri="{28A0092B-C50C-407E-A947-70E740481C1C}">
                <a14:useLocalDpi xmlns:a14="http://schemas.microsoft.com/office/drawing/2010/main" val="0"/>
              </a:ext>
            </a:extLst>
          </a:blip>
          <a:srcRect t="8542" b="8872"/>
          <a:stretch/>
        </p:blipFill>
        <p:spPr bwMode="auto">
          <a:xfrm>
            <a:off x="458889" y="0"/>
            <a:ext cx="8304111"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143000" y="1047750"/>
            <a:ext cx="6934200" cy="4247317"/>
          </a:xfrm>
          <a:prstGeom prst="rect">
            <a:avLst/>
          </a:prstGeom>
        </p:spPr>
        <p:txBody>
          <a:bodyPr wrap="square">
            <a:spAutoFit/>
          </a:bodyPr>
          <a:lstStyle/>
          <a:p>
            <a:pPr algn="just"/>
            <a:r>
              <a:rPr lang="en-US" sz="2600" dirty="0">
                <a:solidFill>
                  <a:srgbClr val="EEECE1">
                    <a:lumMod val="75000"/>
                  </a:srgbClr>
                </a:solidFill>
              </a:rPr>
              <a:t>For this is the will of God, your sanctification: that you should abstain from sexual immorality;  that each of you should know how to possess his own vessel in sanctification and honor,  not in passion of lust, like the Gentiles who do not know God;  that no one should take advantage of and defraud his brother in this matter, because the Lord is the avenger of all such, as we also forewarned you and testified. For God did not call us to uncleanness, but in holiness.</a:t>
            </a:r>
          </a:p>
        </p:txBody>
      </p:sp>
    </p:spTree>
    <p:extLst>
      <p:ext uri="{BB962C8B-B14F-4D97-AF65-F5344CB8AC3E}">
        <p14:creationId xmlns:p14="http://schemas.microsoft.com/office/powerpoint/2010/main" val="2559575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Phil\Desktop\Whatever HAppened\6.jpg"/>
          <p:cNvPicPr>
            <a:picLocks noChangeAspect="1" noChangeArrowheads="1"/>
          </p:cNvPicPr>
          <p:nvPr/>
        </p:nvPicPr>
        <p:blipFill rotWithShape="1">
          <a:blip r:embed="rId2">
            <a:extLst>
              <a:ext uri="{28A0092B-C50C-407E-A947-70E740481C1C}">
                <a14:useLocalDpi xmlns:a14="http://schemas.microsoft.com/office/drawing/2010/main" val="0"/>
              </a:ext>
            </a:extLst>
          </a:blip>
          <a:srcRect t="8527" b="9148"/>
          <a:stretch/>
        </p:blipFill>
        <p:spPr bwMode="auto">
          <a:xfrm>
            <a:off x="326372" y="1"/>
            <a:ext cx="8360428" cy="516207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143000" y="1657350"/>
            <a:ext cx="6781800" cy="2616101"/>
          </a:xfrm>
          <a:prstGeom prst="rect">
            <a:avLst/>
          </a:prstGeom>
          <a:noFill/>
        </p:spPr>
        <p:txBody>
          <a:bodyPr wrap="square" rtlCol="0">
            <a:spAutoFit/>
          </a:bodyPr>
          <a:lstStyle/>
          <a:p>
            <a:pPr algn="ctr">
              <a:spcAft>
                <a:spcPts val="1200"/>
              </a:spcAft>
            </a:pPr>
            <a:r>
              <a:rPr lang="en-US" sz="4800" dirty="0">
                <a:solidFill>
                  <a:srgbClr val="CFC78D"/>
                </a:solidFill>
                <a:latin typeface="Accord SF" pitchFamily="2" charset="0"/>
              </a:rPr>
              <a:t>Uncomfortable</a:t>
            </a:r>
          </a:p>
          <a:p>
            <a:pPr algn="ctr">
              <a:spcAft>
                <a:spcPts val="1200"/>
              </a:spcAft>
            </a:pPr>
            <a:r>
              <a:rPr lang="en-US" sz="4800" dirty="0">
                <a:solidFill>
                  <a:srgbClr val="CFC78D"/>
                </a:solidFill>
                <a:latin typeface="Accord SF" pitchFamily="2" charset="0"/>
              </a:rPr>
              <a:t>Or </a:t>
            </a:r>
          </a:p>
          <a:p>
            <a:pPr algn="ctr">
              <a:spcAft>
                <a:spcPts val="1200"/>
              </a:spcAft>
            </a:pPr>
            <a:r>
              <a:rPr lang="en-US" sz="4800" dirty="0">
                <a:solidFill>
                  <a:srgbClr val="CFC78D"/>
                </a:solidFill>
                <a:latin typeface="Accord SF" pitchFamily="2" charset="0"/>
              </a:rPr>
              <a:t>Numb</a:t>
            </a:r>
          </a:p>
        </p:txBody>
      </p:sp>
    </p:spTree>
    <p:extLst>
      <p:ext uri="{BB962C8B-B14F-4D97-AF65-F5344CB8AC3E}">
        <p14:creationId xmlns:p14="http://schemas.microsoft.com/office/powerpoint/2010/main" val="173532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Phil\Desktop\Whatever HAppened\7.jpg"/>
          <p:cNvPicPr>
            <a:picLocks noChangeAspect="1" noChangeArrowheads="1"/>
          </p:cNvPicPr>
          <p:nvPr/>
        </p:nvPicPr>
        <p:blipFill rotWithShape="1">
          <a:blip r:embed="rId2">
            <a:extLst>
              <a:ext uri="{28A0092B-C50C-407E-A947-70E740481C1C}">
                <a14:useLocalDpi xmlns:a14="http://schemas.microsoft.com/office/drawing/2010/main" val="0"/>
              </a:ext>
            </a:extLst>
          </a:blip>
          <a:srcRect t="8682" b="9302"/>
          <a:stretch/>
        </p:blipFill>
        <p:spPr bwMode="auto">
          <a:xfrm>
            <a:off x="391084" y="7088"/>
            <a:ext cx="8371916" cy="514970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371600" y="2819400"/>
            <a:ext cx="6629400" cy="769441"/>
          </a:xfrm>
          <a:prstGeom prst="rect">
            <a:avLst/>
          </a:prstGeom>
          <a:noFill/>
        </p:spPr>
        <p:txBody>
          <a:bodyPr wrap="square" rtlCol="0">
            <a:spAutoFit/>
          </a:bodyPr>
          <a:lstStyle/>
          <a:p>
            <a:r>
              <a:rPr lang="en-US" sz="4400" dirty="0">
                <a:solidFill>
                  <a:srgbClr val="D0C88C"/>
                </a:solidFill>
                <a:latin typeface="Accord Light SF" pitchFamily="2" charset="0"/>
              </a:rPr>
              <a:t>1 Corinthians  6:15-20</a:t>
            </a:r>
          </a:p>
        </p:txBody>
      </p:sp>
    </p:spTree>
    <p:extLst>
      <p:ext uri="{BB962C8B-B14F-4D97-AF65-F5344CB8AC3E}">
        <p14:creationId xmlns:p14="http://schemas.microsoft.com/office/powerpoint/2010/main" val="138899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Phil\Desktop\Whatever HAppened\8.jpg"/>
          <p:cNvPicPr>
            <a:picLocks noChangeAspect="1" noChangeArrowheads="1"/>
          </p:cNvPicPr>
          <p:nvPr/>
        </p:nvPicPr>
        <p:blipFill rotWithShape="1">
          <a:blip r:embed="rId2">
            <a:extLst>
              <a:ext uri="{28A0092B-C50C-407E-A947-70E740481C1C}">
                <a14:useLocalDpi xmlns:a14="http://schemas.microsoft.com/office/drawing/2010/main" val="0"/>
              </a:ext>
            </a:extLst>
          </a:blip>
          <a:srcRect t="8682" b="9302"/>
          <a:stretch/>
        </p:blipFill>
        <p:spPr bwMode="auto">
          <a:xfrm>
            <a:off x="404772" y="2216"/>
            <a:ext cx="8358228" cy="514128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371600" y="1828800"/>
            <a:ext cx="6858000" cy="1600438"/>
          </a:xfrm>
          <a:prstGeom prst="rect">
            <a:avLst/>
          </a:prstGeom>
          <a:noFill/>
        </p:spPr>
        <p:txBody>
          <a:bodyPr wrap="square" rtlCol="0">
            <a:spAutoFit/>
          </a:bodyPr>
          <a:lstStyle/>
          <a:p>
            <a:pPr marL="342900" indent="-342900">
              <a:spcAft>
                <a:spcPts val="1200"/>
              </a:spcAft>
              <a:buFontTx/>
              <a:buAutoNum type="arabicPeriod"/>
            </a:pPr>
            <a:r>
              <a:rPr lang="en-US" sz="4400" dirty="0">
                <a:solidFill>
                  <a:srgbClr val="D0C88C"/>
                </a:solidFill>
              </a:rPr>
              <a:t> Procreation</a:t>
            </a:r>
          </a:p>
          <a:p>
            <a:pPr marL="342900" indent="-342900">
              <a:spcAft>
                <a:spcPts val="1200"/>
              </a:spcAft>
              <a:buFontTx/>
              <a:buAutoNum type="arabicPeriod"/>
            </a:pPr>
            <a:r>
              <a:rPr lang="en-US" sz="4400" dirty="0">
                <a:solidFill>
                  <a:srgbClr val="D0C88C"/>
                </a:solidFill>
              </a:rPr>
              <a:t> Bonding Of Spouses</a:t>
            </a:r>
          </a:p>
        </p:txBody>
      </p:sp>
      <p:pic>
        <p:nvPicPr>
          <p:cNvPr id="4" name="Picture 3" descr="C:\Users\Phil\Desktop\Whatever HAppened\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429238"/>
            <a:ext cx="6781800" cy="1580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657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xit" presetSubtype="1" fill="hold" nodeType="clickEffect">
                                  <p:stCondLst>
                                    <p:cond delay="0"/>
                                  </p:stCondLst>
                                  <p:childTnLst>
                                    <p:animEffect transition="out" filter="wipe(up)">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561</Words>
  <Application>Microsoft Office PowerPoint</Application>
  <PresentationFormat>On-screen Show (16:9)</PresentationFormat>
  <Paragraphs>85</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Times New Roman</vt:lpstr>
      <vt:lpstr>Accord SF</vt:lpstr>
      <vt:lpstr>Accord Light SF</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 Arnold</dc:creator>
  <cp:lastModifiedBy>Phil Arnold</cp:lastModifiedBy>
  <cp:revision>4</cp:revision>
  <dcterms:created xsi:type="dcterms:W3CDTF">2016-08-20T15:27:31Z</dcterms:created>
  <dcterms:modified xsi:type="dcterms:W3CDTF">2016-08-20T15:56:36Z</dcterms:modified>
</cp:coreProperties>
</file>