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2" r:id="rId6"/>
    <p:sldId id="260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ccord SF" pitchFamily="2" charset="0"/>
      <p:regular r:id="rId13"/>
      <p:bold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2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0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7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6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7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BEEC2-8119-40FD-ACC2-65EF95D6D719}" type="datetimeFigureOut">
              <a:rPr lang="en-US" smtClean="0"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2610-5341-47F1-A641-647AA3B27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15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hil\Desktop\Wanted_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" b="5989"/>
          <a:stretch/>
        </p:blipFill>
        <p:spPr bwMode="auto">
          <a:xfrm>
            <a:off x="609600" y="-19050"/>
            <a:ext cx="7924800" cy="521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hil\Desktop\Wanted_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" y="-420429"/>
            <a:ext cx="8511363" cy="63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91000" y="1117997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EEECE1"/>
                </a:solidFill>
                <a:latin typeface="Accord SF" pitchFamily="2" charset="0"/>
              </a:rPr>
              <a:t>Lion-Like Moabites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1879997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EEECE1"/>
                </a:solidFill>
                <a:latin typeface="Accord SF" pitchFamily="2" charset="0"/>
              </a:rPr>
              <a:t>Giant Egyptian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0" y="2647950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EEECE1"/>
                </a:solidFill>
                <a:latin typeface="Accord SF" pitchFamily="2" charset="0"/>
              </a:rPr>
              <a:t>Lion-Chaser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3409950"/>
            <a:ext cx="464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EEECE1"/>
                </a:solidFill>
                <a:latin typeface="Accord SF" pitchFamily="2" charset="0"/>
              </a:rPr>
              <a:t>Loyalty &amp; Labor</a:t>
            </a:r>
          </a:p>
        </p:txBody>
      </p:sp>
    </p:spTree>
    <p:extLst>
      <p:ext uri="{BB962C8B-B14F-4D97-AF65-F5344CB8AC3E}">
        <p14:creationId xmlns:p14="http://schemas.microsoft.com/office/powerpoint/2010/main" val="13883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il\Desktop\Wanted_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47853" r="1"/>
          <a:stretch/>
        </p:blipFill>
        <p:spPr bwMode="auto">
          <a:xfrm>
            <a:off x="4724904" y="2266950"/>
            <a:ext cx="4419096" cy="28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450" y="254705"/>
            <a:ext cx="4781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EEECE1"/>
                </a:solidFill>
                <a:latin typeface="Accord SF" pitchFamily="2" charset="0"/>
              </a:rPr>
              <a:t>Give All, Trust God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EEECE1"/>
                </a:solidFill>
                <a:latin typeface="Accord SF" pitchFamily="2" charset="0"/>
              </a:rPr>
              <a:t>Holding Back – “Investment/Profit”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EEECE1"/>
                </a:solidFill>
                <a:latin typeface="Accord SF" pitchFamily="2" charset="0"/>
              </a:rPr>
              <a:t>Uncomfortable With Conflict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rgbClr val="EEECE1"/>
                </a:solidFill>
                <a:latin typeface="Accord SF" pitchFamily="2" charset="0"/>
              </a:rPr>
              <a:t>Teach? Who, Me?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9" b="75541"/>
          <a:stretch/>
        </p:blipFill>
        <p:spPr bwMode="auto">
          <a:xfrm>
            <a:off x="5131697" y="57150"/>
            <a:ext cx="401230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il\Desktop\Wanted_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47853" r="1"/>
          <a:stretch/>
        </p:blipFill>
        <p:spPr bwMode="auto">
          <a:xfrm>
            <a:off x="4842948" y="2343150"/>
            <a:ext cx="4301052" cy="27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9" b="75541"/>
          <a:stretch/>
        </p:blipFill>
        <p:spPr bwMode="auto">
          <a:xfrm>
            <a:off x="5131697" y="57150"/>
            <a:ext cx="401230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79321"/>
            <a:ext cx="8763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EEECE1"/>
                </a:solidFill>
                <a:latin typeface="Accord SF" pitchFamily="2" charset="0"/>
              </a:rPr>
              <a:t>Speak Without Fear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EEECE1"/>
                </a:solidFill>
                <a:latin typeface="Accord SF" pitchFamily="2" charset="0"/>
              </a:rPr>
              <a:t>You: The ONLY Bridge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EEECE1"/>
                </a:solidFill>
                <a:latin typeface="Accord SF" pitchFamily="2" charset="0"/>
              </a:rPr>
              <a:t>Invite Now &amp; Often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EEECE1"/>
                </a:solidFill>
                <a:latin typeface="Accord SF" pitchFamily="2" charset="0"/>
              </a:rPr>
              <a:t>Ask To Study Together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EEECE1"/>
                </a:solidFill>
                <a:latin typeface="Accord SF" pitchFamily="2" charset="0"/>
              </a:rPr>
              <a:t>Ask To Read/Discuss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EEECE1"/>
                </a:solidFill>
                <a:latin typeface="Accord SF" pitchFamily="2" charset="0"/>
              </a:rPr>
              <a:t>Invite: Extra </a:t>
            </a:r>
            <a:r>
              <a:rPr lang="en-US" sz="3200" dirty="0" smtClean="0">
                <a:solidFill>
                  <a:srgbClr val="EEECE1"/>
                </a:solidFill>
                <a:latin typeface="Accord SF" pitchFamily="2" charset="0"/>
              </a:rPr>
              <a:t>Studies</a:t>
            </a:r>
            <a:endParaRPr lang="en-US" sz="3200" dirty="0">
              <a:solidFill>
                <a:srgbClr val="EEECE1"/>
              </a:solidFill>
              <a:latin typeface="Accord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5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7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51</Words>
  <Application>Microsoft Office PowerPoint</Application>
  <PresentationFormat>On-screen Show (16:9)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Accord SF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Arnold</dc:creator>
  <cp:lastModifiedBy>Phil Arnold</cp:lastModifiedBy>
  <cp:revision>3</cp:revision>
  <dcterms:created xsi:type="dcterms:W3CDTF">2016-08-20T14:55:40Z</dcterms:created>
  <dcterms:modified xsi:type="dcterms:W3CDTF">2016-08-20T16:15:56Z</dcterms:modified>
</cp:coreProperties>
</file>