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86" autoAdjust="0"/>
  </p:normalViewPr>
  <p:slideViewPr>
    <p:cSldViewPr snapToGrid="0" snapToObjects="1">
      <p:cViewPr>
        <p:scale>
          <a:sx n="104" d="100"/>
          <a:sy n="104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9D79-6A0D-497D-BD41-151FAAF9F110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9C4C-D802-4440-911A-086F982A8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7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6D92-FF40-A947-9444-675E772A5BD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68A0-F747-4A4A-B23C-1C0E1446C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Reigns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" y="2393825"/>
            <a:ext cx="9143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“Your God Reigns” (Isa. 52:7)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God’s Promise of a King (2 Sam 7:12-13)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Kingship and Authority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" y="1746660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Christ the King</a:t>
            </a:r>
            <a:endParaRPr lang="en-US" sz="3200" b="1" i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32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Reigns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" y="2297965"/>
            <a:ext cx="9143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i="1" dirty="0" smtClean="0">
                <a:solidFill>
                  <a:srgbClr val="000000"/>
                </a:solidFill>
                <a:latin typeface="Helvetica"/>
                <a:cs typeface="Helvetica"/>
              </a:rPr>
              <a:t>Psalm 2</a:t>
            </a:r>
            <a:endParaRPr lang="en-US" sz="3200" b="1" i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“You are My Son, today I have begotten You”</a:t>
            </a:r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“Kiss the Son”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" y="1746660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Christ the King</a:t>
            </a:r>
            <a:endParaRPr lang="en-US" sz="3200" b="1" i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3346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Reigns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573661"/>
            <a:ext cx="91439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Fulfilled in the Resurrection of Christ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" y="1746660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Helvetica"/>
                <a:cs typeface="Helvetica"/>
              </a:rPr>
              <a:t>Christ the King</a:t>
            </a:r>
            <a:endParaRPr lang="en-US" sz="3200" b="1" i="1" dirty="0">
              <a:latin typeface="Helvetica"/>
              <a:cs typeface="Helvetica"/>
            </a:endParaRPr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137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dReigns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" y="2375352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Following Christ’s Example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e.g., John 4:34; 5:30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589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dReigns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" y="2187193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Whose Will am I Seeking?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Helvetica"/>
                <a:cs typeface="Helvetica"/>
              </a:rPr>
              <a:t>Whose Example am I Following?</a:t>
            </a:r>
          </a:p>
        </p:txBody>
      </p:sp>
    </p:spTree>
    <p:extLst>
      <p:ext uri="{BB962C8B-B14F-4D97-AF65-F5344CB8AC3E}">
        <p14:creationId xmlns:p14="http://schemas.microsoft.com/office/powerpoint/2010/main" val="39532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80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 Moyer</dc:creator>
  <cp:lastModifiedBy>Kenney Lee</cp:lastModifiedBy>
  <cp:revision>24</cp:revision>
  <dcterms:created xsi:type="dcterms:W3CDTF">2016-07-09T23:50:39Z</dcterms:created>
  <dcterms:modified xsi:type="dcterms:W3CDTF">2017-03-19T16:17:42Z</dcterms:modified>
</cp:coreProperties>
</file>