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61" r:id="rId5"/>
    <p:sldId id="262" r:id="rId6"/>
    <p:sldId id="263" r:id="rId7"/>
    <p:sldId id="264" r:id="rId8"/>
  </p:sldIdLst>
  <p:sldSz cx="9144000" cy="5143500" type="screen16x9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F89"/>
    <a:srgbClr val="FFB3E6"/>
    <a:srgbClr val="FF93DB"/>
    <a:srgbClr val="FF66CC"/>
    <a:srgbClr val="43CEFF"/>
    <a:srgbClr val="0099CC"/>
    <a:srgbClr val="BBE0E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>
        <p:scale>
          <a:sx n="67" d="100"/>
          <a:sy n="67" d="100"/>
        </p:scale>
        <p:origin x="-1986" y="-89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01678-138F-4865-B956-93711E6910F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4505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B0FDF-3875-4CB6-87E7-263794B27BA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081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CDE4A-7B8E-4D39-B009-705C91C9945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9297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0646C-E816-4814-8E7B-A1B9A80EE72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6468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E96D6-8BC7-489D-85C7-281170302C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3493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0D872-7836-4427-8E69-529D427CB2D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4643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AAFF3-0938-46F4-8D5F-5DA798ACDC5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4445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ED139-A894-4685-937B-23490AFD76B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7801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D6992-7BF8-469C-94E6-760CC7B7212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4792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8FF89-2938-4617-A368-245DB511B50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3570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F74C-1E78-47A1-86DA-D8E64B5C8D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1917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38773D-C880-4921-A89E-AA83C56C9FA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4972050"/>
            <a:ext cx="1066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499173" y="3759994"/>
            <a:ext cx="4105275" cy="1102519"/>
          </a:xfrm>
        </p:spPr>
        <p:txBody>
          <a:bodyPr/>
          <a:lstStyle/>
          <a:p>
            <a:pPr eaLnBrk="1" hangingPunct="1">
              <a:lnSpc>
                <a:spcPts val="6000"/>
              </a:lnSpc>
              <a:defRPr/>
            </a:pPr>
            <a:r>
              <a:rPr lang="es-UY" alt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6:9</a:t>
            </a:r>
            <a:endParaRPr lang="es-ES" alt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6923" y="357708"/>
            <a:ext cx="8137525" cy="2430066"/>
          </a:xfrm>
        </p:spPr>
        <p:txBody>
          <a:bodyPr/>
          <a:lstStyle/>
          <a:p>
            <a:pPr algn="l">
              <a:lnSpc>
                <a:spcPts val="10500"/>
              </a:lnSpc>
              <a:spcBef>
                <a:spcPts val="0"/>
              </a:spcBef>
              <a:defRPr/>
            </a:pPr>
            <a:r>
              <a:rPr lang="en-US" sz="105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How To Use God’s Name</a:t>
            </a:r>
            <a:endParaRPr lang="en-US" sz="105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97831"/>
            <a:ext cx="3528392" cy="177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1144018" y="1762273"/>
            <a:ext cx="2203846" cy="377429"/>
          </a:xfrm>
          <a:prstGeom prst="parallelogram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B0F0"/>
              </a:solidFill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323999" y="2139702"/>
            <a:ext cx="2807841" cy="522635"/>
          </a:xfrm>
          <a:prstGeom prst="parallelogram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B0F0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323999" y="2662337"/>
            <a:ext cx="892028" cy="413469"/>
          </a:xfrm>
          <a:prstGeom prst="parallelogram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B0F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1685"/>
            <a:ext cx="8229600" cy="73580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Learning From Exodus 20:7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1168003"/>
            <a:ext cx="3251200" cy="3833813"/>
          </a:xfrm>
        </p:spPr>
        <p:txBody>
          <a:bodyPr/>
          <a:lstStyle/>
          <a:p>
            <a:pPr marL="0" indent="0" eaLnBrk="1" hangingPunct="1">
              <a:lnSpc>
                <a:spcPts val="3800"/>
              </a:lnSpc>
              <a:buFontTx/>
              <a:buNone/>
            </a:pPr>
            <a:r>
              <a:rPr lang="en-US" altLang="en-US" sz="2800" b="1" i="1" dirty="0" smtClean="0">
                <a:solidFill>
                  <a:schemeClr val="bg1"/>
                </a:solidFill>
              </a:rPr>
              <a:t>“You shall not take the name of the LORD your God </a:t>
            </a:r>
            <a:r>
              <a:rPr lang="en-US" altLang="en-US" sz="2800" b="1" i="1" dirty="0" smtClean="0">
                <a:solidFill>
                  <a:schemeClr val="bg1"/>
                </a:solidFill>
              </a:rPr>
              <a:t>in </a:t>
            </a:r>
            <a:r>
              <a:rPr lang="en-US" altLang="en-US" sz="2800" b="1" i="1" dirty="0" smtClean="0">
                <a:solidFill>
                  <a:schemeClr val="bg1"/>
                </a:solidFill>
              </a:rPr>
              <a:t>vain, </a:t>
            </a:r>
            <a:r>
              <a:rPr lang="en-US" altLang="en-US" sz="2800" b="1" i="1" dirty="0" smtClean="0">
                <a:solidFill>
                  <a:schemeClr val="bg1"/>
                </a:solidFill>
              </a:rPr>
              <a:t>for </a:t>
            </a:r>
            <a:r>
              <a:rPr lang="en-US" altLang="en-US" sz="2800" b="1" i="1" dirty="0" smtClean="0">
                <a:solidFill>
                  <a:schemeClr val="bg1"/>
                </a:solidFill>
              </a:rPr>
              <a:t>the LORD will not hold him guiltless who takes his name in vain.”</a:t>
            </a:r>
          </a:p>
        </p:txBody>
      </p:sp>
      <p:pic>
        <p:nvPicPr>
          <p:cNvPr id="30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4" y="4970860"/>
            <a:ext cx="1042987" cy="17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987824" y="1168003"/>
            <a:ext cx="5832327" cy="383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73050" indent="-2730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ts val="3600"/>
              </a:lnSpc>
              <a:spcBef>
                <a:spcPts val="600"/>
              </a:spcBef>
            </a:pPr>
            <a:r>
              <a:rPr lang="en-US" altLang="en-US" b="1" dirty="0">
                <a:solidFill>
                  <a:srgbClr val="9ED3D7"/>
                </a:solidFill>
              </a:rPr>
              <a:t>God’s name </a:t>
            </a:r>
            <a:r>
              <a:rPr lang="en-US" altLang="en-US" b="1" dirty="0" smtClean="0">
                <a:solidFill>
                  <a:srgbClr val="9ED3D7"/>
                </a:solidFill>
              </a:rPr>
              <a:t>represents </a:t>
            </a:r>
            <a:r>
              <a:rPr lang="en-US" altLang="en-US" b="1" dirty="0">
                <a:solidFill>
                  <a:srgbClr val="9ED3D7"/>
                </a:solidFill>
              </a:rPr>
              <a:t>all that </a:t>
            </a:r>
            <a:r>
              <a:rPr lang="en-US" altLang="en-US" b="1" dirty="0" smtClean="0">
                <a:solidFill>
                  <a:srgbClr val="9ED3D7"/>
                </a:solidFill>
              </a:rPr>
              <a:t>He </a:t>
            </a:r>
            <a:r>
              <a:rPr lang="en-US" altLang="en-US" b="1" dirty="0">
                <a:solidFill>
                  <a:srgbClr val="9ED3D7"/>
                </a:solidFill>
              </a:rPr>
              <a:t>is, </a:t>
            </a:r>
            <a:r>
              <a:rPr lang="en-US" altLang="en-US" b="1" dirty="0" smtClean="0">
                <a:solidFill>
                  <a:srgbClr val="9ED3D7"/>
                </a:solidFill>
              </a:rPr>
              <a:t>His character</a:t>
            </a:r>
            <a:endParaRPr lang="en-US" altLang="en-US" b="1" dirty="0">
              <a:solidFill>
                <a:srgbClr val="9ED3D7"/>
              </a:solidFill>
            </a:endParaRPr>
          </a:p>
          <a:p>
            <a:pPr algn="r" eaLnBrk="1" hangingPunct="1">
              <a:lnSpc>
                <a:spcPts val="3600"/>
              </a:lnSpc>
              <a:spcBef>
                <a:spcPts val="600"/>
              </a:spcBef>
            </a:pPr>
            <a:r>
              <a:rPr lang="en-US" altLang="en-US" b="1" dirty="0">
                <a:solidFill>
                  <a:srgbClr val="9ED3D7"/>
                </a:solidFill>
              </a:rPr>
              <a:t>God takes a risk by revealing His name </a:t>
            </a:r>
            <a:r>
              <a:rPr lang="en-US" altLang="en-US" b="1" dirty="0" smtClean="0">
                <a:solidFill>
                  <a:srgbClr val="9ED3D7"/>
                </a:solidFill>
              </a:rPr>
              <a:t>          (</a:t>
            </a:r>
            <a:r>
              <a:rPr lang="en-US" altLang="en-US" b="1" dirty="0" err="1">
                <a:solidFill>
                  <a:srgbClr val="9ED3D7"/>
                </a:solidFill>
              </a:rPr>
              <a:t>ie</a:t>
            </a:r>
            <a:r>
              <a:rPr lang="en-US" altLang="en-US" b="1" dirty="0">
                <a:solidFill>
                  <a:srgbClr val="9ED3D7"/>
                </a:solidFill>
              </a:rPr>
              <a:t>. misused, abused)</a:t>
            </a:r>
          </a:p>
          <a:p>
            <a:pPr algn="r" eaLnBrk="1" hangingPunct="1">
              <a:lnSpc>
                <a:spcPts val="3600"/>
              </a:lnSpc>
              <a:spcBef>
                <a:spcPts val="600"/>
              </a:spcBef>
            </a:pPr>
            <a:r>
              <a:rPr lang="en-US" altLang="en-US" b="1" dirty="0">
                <a:solidFill>
                  <a:srgbClr val="9ED3D7"/>
                </a:solidFill>
              </a:rPr>
              <a:t>God gives His </a:t>
            </a:r>
            <a:r>
              <a:rPr lang="en-US" altLang="en-US" b="1" dirty="0" smtClean="0">
                <a:solidFill>
                  <a:srgbClr val="9ED3D7"/>
                </a:solidFill>
              </a:rPr>
              <a:t>name because </a:t>
            </a:r>
            <a:r>
              <a:rPr lang="en-US" altLang="en-US" b="1" dirty="0">
                <a:solidFill>
                  <a:srgbClr val="9ED3D7"/>
                </a:solidFill>
              </a:rPr>
              <a:t>He wants us to know Him</a:t>
            </a:r>
          </a:p>
        </p:txBody>
      </p:sp>
      <p:pic>
        <p:nvPicPr>
          <p:cNvPr id="4107" name="Picture 11" descr="C:\Users\Josh\Desktop\yhwh-in-englis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5" y="2180232"/>
            <a:ext cx="5112246" cy="14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4099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1115616" y="2733675"/>
            <a:ext cx="1440160" cy="378619"/>
          </a:xfrm>
          <a:prstGeom prst="parallelogram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66CC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1685"/>
            <a:ext cx="8229600" cy="73580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Learning From Exodus 20:7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4" y="4970860"/>
            <a:ext cx="1042987" cy="17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707904" y="1258217"/>
            <a:ext cx="5112247" cy="383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73050" indent="-2730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ts val="4800"/>
              </a:lnSpc>
              <a:spcBef>
                <a:spcPts val="1800"/>
              </a:spcBef>
            </a:pPr>
            <a:r>
              <a:rPr lang="en-US" altLang="en-US" sz="3800" b="1" dirty="0">
                <a:solidFill>
                  <a:srgbClr val="FFB3E6"/>
                </a:solidFill>
              </a:rPr>
              <a:t>Disrespect </a:t>
            </a:r>
            <a:r>
              <a:rPr lang="en-US" altLang="en-US" sz="3800" b="1" dirty="0" smtClean="0">
                <a:solidFill>
                  <a:srgbClr val="FFB3E6"/>
                </a:solidFill>
              </a:rPr>
              <a:t>for </a:t>
            </a:r>
            <a:r>
              <a:rPr lang="en-US" altLang="en-US" sz="3800" b="1" dirty="0">
                <a:solidFill>
                  <a:srgbClr val="FFB3E6"/>
                </a:solidFill>
              </a:rPr>
              <a:t>God, demonstrated by the </a:t>
            </a:r>
            <a:r>
              <a:rPr lang="en-US" altLang="en-US" sz="3800" b="1" dirty="0" smtClean="0">
                <a:solidFill>
                  <a:srgbClr val="FFB3E6"/>
                </a:solidFill>
              </a:rPr>
              <a:t>thoughtless, or pointless, or </a:t>
            </a:r>
            <a:r>
              <a:rPr lang="en-US" altLang="en-US" sz="3800" b="1" dirty="0">
                <a:solidFill>
                  <a:srgbClr val="FFB3E6"/>
                </a:solidFill>
              </a:rPr>
              <a:t>misleading, </a:t>
            </a:r>
            <a:r>
              <a:rPr lang="en-US" altLang="en-US" sz="3800" b="1" dirty="0" smtClean="0">
                <a:solidFill>
                  <a:srgbClr val="FFB3E6"/>
                </a:solidFill>
              </a:rPr>
              <a:t>or </a:t>
            </a:r>
            <a:r>
              <a:rPr lang="en-US" altLang="en-US" sz="3800" b="1" dirty="0">
                <a:solidFill>
                  <a:srgbClr val="FFB3E6"/>
                </a:solidFill>
              </a:rPr>
              <a:t>false use </a:t>
            </a:r>
            <a:r>
              <a:rPr lang="en-US" altLang="en-US" sz="3800" b="1" dirty="0" smtClean="0">
                <a:solidFill>
                  <a:srgbClr val="FFB3E6"/>
                </a:solidFill>
              </a:rPr>
              <a:t>of </a:t>
            </a:r>
            <a:r>
              <a:rPr lang="en-US" altLang="en-US" sz="3800" b="1" dirty="0">
                <a:solidFill>
                  <a:srgbClr val="FFB3E6"/>
                </a:solidFill>
              </a:rPr>
              <a:t>His name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1313" y="1168003"/>
            <a:ext cx="3251200" cy="383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ts val="3800"/>
              </a:lnSpc>
              <a:buFontTx/>
              <a:buNone/>
            </a:pPr>
            <a:r>
              <a:rPr lang="en-US" altLang="en-US" sz="2800" b="1" i="1" kern="0" dirty="0" smtClean="0">
                <a:solidFill>
                  <a:schemeClr val="bg1"/>
                </a:solidFill>
              </a:rPr>
              <a:t>“You shall not take the name of the LORD your God in vain, for the LORD will not hold him guiltless who takes his name in vain.”</a:t>
            </a:r>
            <a:endParaRPr lang="en-US" altLang="en-US" sz="2800" b="1" i="1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341313" y="3112294"/>
            <a:ext cx="3251200" cy="467568"/>
          </a:xfrm>
          <a:prstGeom prst="parallelogram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323849" y="3489723"/>
            <a:ext cx="3268663" cy="594195"/>
          </a:xfrm>
          <a:prstGeom prst="parallelogram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1685"/>
            <a:ext cx="8229600" cy="73580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Learning From Exodus 20:7</a:t>
            </a:r>
          </a:p>
        </p:txBody>
      </p:sp>
      <p:pic>
        <p:nvPicPr>
          <p:cNvPr id="512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4" y="4970860"/>
            <a:ext cx="1042987" cy="17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635376" y="1168003"/>
            <a:ext cx="5184775" cy="383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73050" indent="-2730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1200"/>
              </a:spcBef>
            </a:pPr>
            <a:r>
              <a:rPr lang="en-US" altLang="en-US" sz="4000" b="1" dirty="0">
                <a:solidFill>
                  <a:srgbClr val="B6DF89"/>
                </a:solidFill>
              </a:rPr>
              <a:t>God takes the misuse of His name as a direct attack on Him</a:t>
            </a:r>
          </a:p>
          <a:p>
            <a:pPr algn="r" eaLnBrk="1" hangingPunct="1">
              <a:spcBef>
                <a:spcPts val="1200"/>
              </a:spcBef>
            </a:pPr>
            <a:r>
              <a:rPr lang="en-US" altLang="en-US" sz="4000" b="1" dirty="0">
                <a:solidFill>
                  <a:srgbClr val="B6DF89"/>
                </a:solidFill>
              </a:rPr>
              <a:t>God expects </a:t>
            </a:r>
            <a:r>
              <a:rPr lang="en-US" altLang="en-US" sz="4000" b="1" dirty="0" smtClean="0">
                <a:solidFill>
                  <a:srgbClr val="B6DF89"/>
                </a:solidFill>
              </a:rPr>
              <a:t>to </a:t>
            </a:r>
            <a:r>
              <a:rPr lang="en-US" altLang="en-US" sz="4000" b="1" dirty="0">
                <a:solidFill>
                  <a:srgbClr val="B6DF89"/>
                </a:solidFill>
              </a:rPr>
              <a:t>be taken seriously</a:t>
            </a:r>
          </a:p>
          <a:p>
            <a:pPr algn="r" eaLnBrk="1" hangingPunct="1">
              <a:spcBef>
                <a:spcPts val="1200"/>
              </a:spcBef>
            </a:pPr>
            <a:endParaRPr lang="en-US" altLang="en-US" sz="4000" b="1" dirty="0">
              <a:solidFill>
                <a:srgbClr val="B6DF89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41313" y="1168003"/>
            <a:ext cx="3251200" cy="383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ts val="3800"/>
              </a:lnSpc>
              <a:buFontTx/>
              <a:buNone/>
            </a:pPr>
            <a:r>
              <a:rPr lang="en-US" altLang="en-US" sz="2800" b="1" i="1" kern="0" dirty="0" smtClean="0">
                <a:solidFill>
                  <a:schemeClr val="bg1"/>
                </a:solidFill>
              </a:rPr>
              <a:t>“You shall not take the name of the LORD your God in vain, for the LORD will not hold him guiltless who takes his name in vain.”</a:t>
            </a:r>
            <a:endParaRPr lang="en-US" altLang="en-US" sz="2800" b="1" i="1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9582"/>
            <a:ext cx="8713788" cy="3780234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chemeClr val="bg1"/>
                </a:solidFill>
              </a:rPr>
              <a:t>Using God’s name as an </a:t>
            </a:r>
            <a:r>
              <a:rPr lang="en-US" altLang="en-US" b="1" dirty="0" smtClean="0">
                <a:solidFill>
                  <a:schemeClr val="bg1"/>
                </a:solidFill>
              </a:rPr>
              <a:t>exclamation </a:t>
            </a:r>
            <a:r>
              <a:rPr lang="en-US" altLang="en-US" b="1" dirty="0" smtClean="0">
                <a:solidFill>
                  <a:schemeClr val="bg1"/>
                </a:solidFill>
              </a:rPr>
              <a:t>point (“OMG!”)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chemeClr val="bg1"/>
                </a:solidFill>
              </a:rPr>
              <a:t>Attaching God’s name to profanity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chemeClr val="bg1"/>
                </a:solidFill>
              </a:rPr>
              <a:t>Connecting God’s name to evil deeds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chemeClr val="bg1"/>
                </a:solidFill>
              </a:rPr>
              <a:t>Associating God’s name with things He has not said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chemeClr val="bg1"/>
                </a:solidFill>
              </a:rPr>
              <a:t>Invoking God’s name in worship, while “going through the motions”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1768"/>
            <a:ext cx="8229600" cy="735806"/>
          </a:xfrm>
        </p:spPr>
        <p:txBody>
          <a:bodyPr/>
          <a:lstStyle/>
          <a:p>
            <a:pPr eaLnBrk="1" hangingPunct="1">
              <a:lnSpc>
                <a:spcPts val="4400"/>
              </a:lnSpc>
              <a:defRPr/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How We Can Fail To Reverence God’s Name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4" y="4970860"/>
            <a:ext cx="1042987" cy="17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5577</TotalTime>
  <Words>236</Words>
  <Application>Microsoft Office PowerPoint</Application>
  <PresentationFormat>On-screen Show (16:9)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Diseño predeterminado</vt:lpstr>
      <vt:lpstr>PowerPoint Presentation</vt:lpstr>
      <vt:lpstr>Matthew 6:9</vt:lpstr>
      <vt:lpstr>Learning From Exodus 20:7</vt:lpstr>
      <vt:lpstr>Learning From Exodus 20:7</vt:lpstr>
      <vt:lpstr>Learning From Exodus 20:7</vt:lpstr>
      <vt:lpstr>How We Can Fail To Reverence God’s Name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"Hallowed Be Thy Name"</dc:title>
  <dc:subject>What Exodus 20:7 teaches us about reverencing the name of God</dc:subject>
  <dc:creator>Joshua McKibben</dc:creator>
  <cp:lastModifiedBy>Josh McKibben</cp:lastModifiedBy>
  <cp:revision>646</cp:revision>
  <dcterms:created xsi:type="dcterms:W3CDTF">2010-05-23T14:28:12Z</dcterms:created>
  <dcterms:modified xsi:type="dcterms:W3CDTF">2017-07-16T04:57:21Z</dcterms:modified>
</cp:coreProperties>
</file>