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2" r:id="rId4"/>
    <p:sldId id="260" r:id="rId5"/>
    <p:sldId id="258" r:id="rId6"/>
    <p:sldId id="261" r:id="rId7"/>
    <p:sldId id="265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8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4C57-DF0F-47BA-81D6-6BFD9B70558A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01F5-CD62-47E1-87B8-B2ABBA57D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1780-2DC1-4E1C-AB0B-3C551B46FCB1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26D1-E98C-4B34-AA85-21A0CEF72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8E3D-526F-4BDC-8A7D-36CBFD57E02F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477D-D320-46D2-9129-0D2C41CF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4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A7AE-B167-46D4-96BA-E87AAE84A7FD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FDAC-9B34-4AB3-904D-7168D405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1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765E-D433-472B-9B2D-1B49BBAF3413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423A-0135-46F8-8CC0-108D3F16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6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E42A-58B4-4618-94DA-37FA0F8706C2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3E5B-A59E-4017-99A5-67011FC51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EEAD-ADBF-4A6E-8596-64DC3109A585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EE04-CE73-48E1-8643-F8702DF7C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ED2D-1B91-4037-84E1-3DD84968EE8C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EE4E-0FF3-4AB4-B8A3-BE9CA368E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4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71D1-D27B-4A9B-B6C4-724CFF7AFA45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2A1D-6997-4B3F-8848-04D1E413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7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A2B4-DDF8-4E9C-A1FA-B86F3072F7C9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7AD3-617D-4956-A944-67D1B97E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A6F2-D034-4A60-8AE4-0578DEB490FF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0B04-71D1-4914-A09F-4A8ADD865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8D4DC-579B-470D-9B34-7CBF6E666297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32B28-00DE-418E-9A04-A4E28DCB4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sh.McKibben\Desktop\slide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628650"/>
            <a:ext cx="4570412" cy="18859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7400"/>
              </a:lnSpc>
              <a:spcAft>
                <a:spcPts val="0"/>
              </a:spcAft>
              <a:defRPr/>
            </a:pPr>
            <a:r>
              <a:rPr lang="en-US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How To Grow Spiritually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4" name="Picture 6" descr="F:\Josh M.'s Powerpoint Lessons\Meetings\God's How-To Guide For Life\how-to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43628"/>
            <a:ext cx="3124200" cy="156255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2952750"/>
            <a:ext cx="4570412" cy="13144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ts val="58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Hebrews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5:11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6:1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Josh.McKibben\Desktop\20130531_170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1219200" y="-21109"/>
            <a:ext cx="3124200" cy="515659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sh.McKibben\Desktop\slid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71950"/>
            <a:ext cx="9144000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Reminders about Spiritual Growth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5715000" cy="37147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4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God expects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spiritual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growth</a:t>
            </a:r>
          </a:p>
          <a:p>
            <a:pPr eaLnBrk="1" fontAlgn="auto" hangingPunct="1">
              <a:lnSpc>
                <a:spcPts val="4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Spiritual growth is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deliberate choice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fontAlgn="auto" hangingPunct="1">
              <a:lnSpc>
                <a:spcPts val="4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Need to know the goal of spiritual growth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sh.McKibben\Desktop\slid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71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5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Goal of Spiritual Growth: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 LIKE CHRIST!</a:t>
            </a:r>
            <a:endParaRPr lang="en-US" sz="5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"/>
            <a:ext cx="2971800" cy="342900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Eph. 4:13-15</a:t>
            </a: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Eph. 5:1-2</a:t>
            </a: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Cor. 11:1</a:t>
            </a: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8:29</a:t>
            </a: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Jn. 2:5-6</a:t>
            </a: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Jn. 3:16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514350"/>
            <a:ext cx="3200400" cy="3429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Gal. 2:20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Gal. 4:19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Jn. 13:13-17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Jn. 15:12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Phil.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2:5-8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Pet. 2:21-23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sh.McKibben\Desktop\slide-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4171950"/>
            <a:ext cx="6096000" cy="914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ts val="38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Some Indicators of 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Spiritual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Growth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3350"/>
            <a:ext cx="8458200" cy="4114800"/>
          </a:xfrm>
          <a:extLst/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 you crave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meat of the word?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Are you anxious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spend time with God?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Are you able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overlook personal offenses?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 you respond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positively to suffering?</a:t>
            </a:r>
          </a:p>
          <a:p>
            <a:pPr eaLnBrk="1" fontAlgn="auto" hangingPunct="1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Are you happy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serve others?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sacrifice?</a:t>
            </a:r>
          </a:p>
          <a:p>
            <a:pPr lvl="1" eaLnBrk="1" fontAlgn="auto" hangingPunct="1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Are you quick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show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compassion </a:t>
            </a:r>
          </a:p>
          <a:p>
            <a:pPr marL="0" indent="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and slow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cast judgment?</a:t>
            </a:r>
          </a:p>
          <a:p>
            <a:pPr lvl="5">
              <a:lnSpc>
                <a:spcPct val="107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Are you eager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share the gospel?</a:t>
            </a:r>
          </a:p>
          <a:p>
            <a:pPr lvl="5">
              <a:lnSpc>
                <a:spcPct val="107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 you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give God the credit?</a:t>
            </a:r>
          </a:p>
          <a:p>
            <a:pPr lvl="5">
              <a:lnSpc>
                <a:spcPct val="107000"/>
              </a:lnSpc>
              <a:defRPr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sh.McKibben\Desktop\slid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8382000" cy="8572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Final Observations about Spiritual Growth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"/>
            <a:ext cx="5867400" cy="36576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Spiritual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growth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won’t happen instantly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 patient with each other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Make use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“trellises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” God has provided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Lord sees our growth even when we can’t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19400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429816"/>
            <a:ext cx="2478088" cy="31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162</Words>
  <Application>Microsoft Office PowerPoint</Application>
  <PresentationFormat>On-screen Show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Book Antiqua</vt:lpstr>
      <vt:lpstr>Office Theme</vt:lpstr>
      <vt:lpstr>PowerPoint Presentation</vt:lpstr>
      <vt:lpstr>How To Grow Spiritually</vt:lpstr>
      <vt:lpstr>Reminders about Spiritual Growth</vt:lpstr>
      <vt:lpstr>The Goal of Spiritual Growth: BE LIKE CHRIST!</vt:lpstr>
      <vt:lpstr>Some Indicators of             Spiritual Growth</vt:lpstr>
      <vt:lpstr>Final Observations about Spiritual Growth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Christ</dc:title>
  <dc:subject>What spiritual growth is all about</dc:subject>
  <dc:creator>Joshua McKibben</dc:creator>
  <cp:lastModifiedBy>Josh McKibben</cp:lastModifiedBy>
  <cp:revision>38</cp:revision>
  <dcterms:created xsi:type="dcterms:W3CDTF">2013-05-10T20:02:44Z</dcterms:created>
  <dcterms:modified xsi:type="dcterms:W3CDTF">2017-07-13T21:27:13Z</dcterms:modified>
</cp:coreProperties>
</file>