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0" r:id="rId4"/>
    <p:sldId id="257" r:id="rId5"/>
    <p:sldId id="264" r:id="rId6"/>
    <p:sldId id="267" r:id="rId7"/>
    <p:sldId id="263" r:id="rId8"/>
    <p:sldId id="266" r:id="rId9"/>
    <p:sldId id="265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1682D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52248" y="5827983"/>
            <a:ext cx="2858120" cy="3832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52248" y="5827983"/>
            <a:ext cx="2858120" cy="3832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2048" y="2035950"/>
            <a:ext cx="6475687" cy="176449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9227" y="213290"/>
            <a:ext cx="8649996" cy="4023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9227" y="213290"/>
            <a:ext cx="8649996" cy="4023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9227" y="213290"/>
            <a:ext cx="8649996" cy="4023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48575" y="4339905"/>
            <a:ext cx="3674080" cy="11377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5288337"/>
            <a:ext cx="8217685" cy="1059647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6" y="514971"/>
            <a:ext cx="8211023" cy="44762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1682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1682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1682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1682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1682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1682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1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Exodus 14:13-14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“Do not fear! Stand by and see the salvation of the LORD which He will accomplish for you today; for the Egyptians whom you have seen today, you will never see them again forever. The LORD will fight for you while you keep silent.”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37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9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4000" dirty="0" smtClean="0"/>
              <a:t>How to Handle Criticism</a:t>
            </a:r>
          </a:p>
          <a:p>
            <a:r>
              <a:rPr lang="en-US" sz="4000" dirty="0" smtClean="0"/>
              <a:t>(1 Sam. 17:26-30)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Luke 6:27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“Love your enemies, do good to those who hate you, bless those who curse you, pray for those who mistreat you.”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b="1" dirty="0" smtClean="0"/>
          </a:p>
          <a:p>
            <a:r>
              <a:rPr lang="en-US" sz="4000" dirty="0" smtClean="0"/>
              <a:t>2. Don</a:t>
            </a:r>
            <a:r>
              <a:rPr lang="fr-FR" sz="4000" dirty="0" smtClean="0"/>
              <a:t>’</a:t>
            </a:r>
            <a:r>
              <a:rPr lang="en-US" sz="4000" dirty="0" smtClean="0"/>
              <a:t>t be Intimidated by the Enemy</a:t>
            </a:r>
          </a:p>
          <a:p>
            <a:r>
              <a:rPr lang="en-US" sz="4000" dirty="0" smtClean="0"/>
              <a:t>(1 Sam. 17:4-11, 38-40)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390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 Samuel 16:7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LORD said to Samuel, do not look at his appearance or at the height of his stature, because I have rejected him; for God sees not as man sees, for man looks at the outward appearance, but the LORD looks at the heart.”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0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Perseverance Through Trials</a:t>
            </a:r>
          </a:p>
          <a:p>
            <a:endParaRPr lang="en-US" sz="4000" dirty="0"/>
          </a:p>
          <a:p>
            <a:r>
              <a:rPr lang="en-US" sz="4000" dirty="0" smtClean="0"/>
              <a:t>James 1:2-3, 12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b="1" dirty="0" smtClean="0"/>
          </a:p>
          <a:p>
            <a:r>
              <a:rPr lang="en-US" sz="4000" dirty="0" smtClean="0"/>
              <a:t>3. Use What You Have</a:t>
            </a:r>
          </a:p>
          <a:p>
            <a:r>
              <a:rPr lang="en-US" sz="4000" dirty="0" smtClean="0"/>
              <a:t>(1 Sam. 17:41-50)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12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 Chronicles 16:9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smtClean="0"/>
              <a:t>The eyes of the LORD move to and fro throughout the earth that He may strongly support those whose heart is completely His.”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20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161</TotalTime>
  <Words>239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Justin Berss</cp:lastModifiedBy>
  <cp:revision>33</cp:revision>
  <dcterms:created xsi:type="dcterms:W3CDTF">2014-03-26T14:03:34Z</dcterms:created>
  <dcterms:modified xsi:type="dcterms:W3CDTF">2017-08-06T21:45:40Z</dcterms:modified>
</cp:coreProperties>
</file>