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8"/>
  </p:notesMasterIdLst>
  <p:sldIdLst>
    <p:sldId id="286" r:id="rId2"/>
    <p:sldId id="257" r:id="rId3"/>
    <p:sldId id="256" r:id="rId4"/>
    <p:sldId id="259" r:id="rId5"/>
    <p:sldId id="260" r:id="rId6"/>
    <p:sldId id="275" r:id="rId7"/>
    <p:sldId id="279" r:id="rId8"/>
    <p:sldId id="280" r:id="rId9"/>
    <p:sldId id="281" r:id="rId10"/>
    <p:sldId id="282" r:id="rId11"/>
    <p:sldId id="262" r:id="rId12"/>
    <p:sldId id="263" r:id="rId13"/>
    <p:sldId id="264" r:id="rId14"/>
    <p:sldId id="265" r:id="rId15"/>
    <p:sldId id="266" r:id="rId16"/>
    <p:sldId id="269" r:id="rId17"/>
    <p:sldId id="270" r:id="rId18"/>
    <p:sldId id="272" r:id="rId19"/>
    <p:sldId id="273" r:id="rId20"/>
    <p:sldId id="274" r:id="rId21"/>
    <p:sldId id="267" r:id="rId22"/>
    <p:sldId id="276" r:id="rId23"/>
    <p:sldId id="277" r:id="rId24"/>
    <p:sldId id="283" r:id="rId25"/>
    <p:sldId id="285" r:id="rId26"/>
    <p:sldId id="284" r:id="rId27"/>
  </p:sldIdLst>
  <p:sldSz cx="12192000" cy="6858000"/>
  <p:notesSz cx="6858000" cy="9144000"/>
  <p:embeddedFontLst>
    <p:embeddedFont>
      <p:font typeface="Berlin Sans FB Demi" panose="020E0802020502020306" pitchFamily="34" charset="0"/>
      <p:bold r:id="rId29"/>
    </p:embeddedFont>
    <p:embeddedFont>
      <p:font typeface="Book Antiqua" panose="02040602050305030304" pitchFamily="18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Lucida Sans" panose="020B0602030504020204" pitchFamily="34" charset="0"/>
      <p:regular r:id="rId38"/>
      <p:bold r:id="rId39"/>
      <p:italic r:id="rId40"/>
      <p:boldItalic r:id="rId41"/>
    </p:embeddedFont>
    <p:embeddedFont>
      <p:font typeface="Wingdings 2" panose="05020102010507070707" pitchFamily="18" charset="2"/>
      <p:regular r:id="rId42"/>
    </p:embeddedFont>
    <p:embeddedFont>
      <p:font typeface="Wingdings 3" panose="05040102010807070707" pitchFamily="82" charset="2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6498B1-0CB5-4160-97A7-2ED679AFF1B2}" v="18" dt="2018-08-26T15:17:31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7" autoAdjust="0"/>
  </p:normalViewPr>
  <p:slideViewPr>
    <p:cSldViewPr>
      <p:cViewPr varScale="1">
        <p:scale>
          <a:sx n="72" d="100"/>
          <a:sy n="72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astsidebgky@gmail.com" userId="879f5368d9a4fa65" providerId="LiveId" clId="{486498B1-0CB5-4160-97A7-2ED679AFF1B2}"/>
    <pc:docChg chg="custSel delSld modSld">
      <pc:chgData name="eastsidebgky@gmail.com" userId="879f5368d9a4fa65" providerId="LiveId" clId="{486498B1-0CB5-4160-97A7-2ED679AFF1B2}" dt="2018-08-26T15:17:22.816" v="15" actId="2696"/>
      <pc:docMkLst>
        <pc:docMk/>
      </pc:docMkLst>
      <pc:sldChg chg="modSp">
        <pc:chgData name="eastsidebgky@gmail.com" userId="879f5368d9a4fa65" providerId="LiveId" clId="{486498B1-0CB5-4160-97A7-2ED679AFF1B2}" dt="2018-08-25T19:23:51.760" v="1" actId="20577"/>
        <pc:sldMkLst>
          <pc:docMk/>
          <pc:sldMk cId="0" sldId="257"/>
        </pc:sldMkLst>
        <pc:spChg chg="mod">
          <ac:chgData name="eastsidebgky@gmail.com" userId="879f5368d9a4fa65" providerId="LiveId" clId="{486498B1-0CB5-4160-97A7-2ED679AFF1B2}" dt="2018-08-25T19:23:51.760" v="1" actId="20577"/>
          <ac:spMkLst>
            <pc:docMk/>
            <pc:sldMk cId="0" sldId="257"/>
            <ac:spMk id="2" creationId="{00000000-0000-0000-0000-000000000000}"/>
          </ac:spMkLst>
        </pc:spChg>
      </pc:sldChg>
      <pc:sldChg chg="modSp del">
        <pc:chgData name="eastsidebgky@gmail.com" userId="879f5368d9a4fa65" providerId="LiveId" clId="{486498B1-0CB5-4160-97A7-2ED679AFF1B2}" dt="2018-08-26T15:17:22.750" v="4" actId="2696"/>
        <pc:sldMkLst>
          <pc:docMk/>
          <pc:sldMk cId="424898966" sldId="1023"/>
        </pc:sldMkLst>
        <pc:spChg chg="mod">
          <ac:chgData name="eastsidebgky@gmail.com" userId="879f5368d9a4fa65" providerId="LiveId" clId="{486498B1-0CB5-4160-97A7-2ED679AFF1B2}" dt="2018-08-26T15:17:04.079" v="2" actId="27636"/>
          <ac:spMkLst>
            <pc:docMk/>
            <pc:sldMk cId="424898966" sldId="1023"/>
            <ac:spMk id="4" creationId="{00000000-0000-0000-0000-000000000000}"/>
          </ac:spMkLst>
        </pc:spChg>
      </pc:sldChg>
      <pc:sldChg chg="del">
        <pc:chgData name="eastsidebgky@gmail.com" userId="879f5368d9a4fa65" providerId="LiveId" clId="{486498B1-0CB5-4160-97A7-2ED679AFF1B2}" dt="2018-08-26T15:17:22.766" v="5" actId="2696"/>
        <pc:sldMkLst>
          <pc:docMk/>
          <pc:sldMk cId="962374194" sldId="1024"/>
        </pc:sldMkLst>
      </pc:sldChg>
      <pc:sldChg chg="del">
        <pc:chgData name="eastsidebgky@gmail.com" userId="879f5368d9a4fa65" providerId="LiveId" clId="{486498B1-0CB5-4160-97A7-2ED679AFF1B2}" dt="2018-08-26T15:17:22.766" v="6" actId="2696"/>
        <pc:sldMkLst>
          <pc:docMk/>
          <pc:sldMk cId="1574873208" sldId="1025"/>
        </pc:sldMkLst>
      </pc:sldChg>
      <pc:sldChg chg="del">
        <pc:chgData name="eastsidebgky@gmail.com" userId="879f5368d9a4fa65" providerId="LiveId" clId="{486498B1-0CB5-4160-97A7-2ED679AFF1B2}" dt="2018-08-26T15:17:22.766" v="7" actId="2696"/>
        <pc:sldMkLst>
          <pc:docMk/>
          <pc:sldMk cId="733052699" sldId="1026"/>
        </pc:sldMkLst>
      </pc:sldChg>
      <pc:sldChg chg="del">
        <pc:chgData name="eastsidebgky@gmail.com" userId="879f5368d9a4fa65" providerId="LiveId" clId="{486498B1-0CB5-4160-97A7-2ED679AFF1B2}" dt="2018-08-26T15:17:22.783" v="8" actId="2696"/>
        <pc:sldMkLst>
          <pc:docMk/>
          <pc:sldMk cId="2708001203" sldId="1027"/>
        </pc:sldMkLst>
      </pc:sldChg>
      <pc:sldChg chg="del">
        <pc:chgData name="eastsidebgky@gmail.com" userId="879f5368d9a4fa65" providerId="LiveId" clId="{486498B1-0CB5-4160-97A7-2ED679AFF1B2}" dt="2018-08-26T15:17:22.791" v="9" actId="2696"/>
        <pc:sldMkLst>
          <pc:docMk/>
          <pc:sldMk cId="4210671637" sldId="1028"/>
        </pc:sldMkLst>
      </pc:sldChg>
      <pc:sldChg chg="del">
        <pc:chgData name="eastsidebgky@gmail.com" userId="879f5368d9a4fa65" providerId="LiveId" clId="{486498B1-0CB5-4160-97A7-2ED679AFF1B2}" dt="2018-08-26T15:17:22.795" v="10" actId="2696"/>
        <pc:sldMkLst>
          <pc:docMk/>
          <pc:sldMk cId="3182516660" sldId="1029"/>
        </pc:sldMkLst>
      </pc:sldChg>
      <pc:sldChg chg="del">
        <pc:chgData name="eastsidebgky@gmail.com" userId="879f5368d9a4fa65" providerId="LiveId" clId="{486498B1-0CB5-4160-97A7-2ED679AFF1B2}" dt="2018-08-26T15:17:22.800" v="11" actId="2696"/>
        <pc:sldMkLst>
          <pc:docMk/>
          <pc:sldMk cId="2805770989" sldId="1030"/>
        </pc:sldMkLst>
      </pc:sldChg>
      <pc:sldChg chg="del">
        <pc:chgData name="eastsidebgky@gmail.com" userId="879f5368d9a4fa65" providerId="LiveId" clId="{486498B1-0CB5-4160-97A7-2ED679AFF1B2}" dt="2018-08-26T15:17:22.800" v="12" actId="2696"/>
        <pc:sldMkLst>
          <pc:docMk/>
          <pc:sldMk cId="4052190554" sldId="1031"/>
        </pc:sldMkLst>
      </pc:sldChg>
      <pc:sldChg chg="del">
        <pc:chgData name="eastsidebgky@gmail.com" userId="879f5368d9a4fa65" providerId="LiveId" clId="{486498B1-0CB5-4160-97A7-2ED679AFF1B2}" dt="2018-08-26T15:17:22.800" v="13" actId="2696"/>
        <pc:sldMkLst>
          <pc:docMk/>
          <pc:sldMk cId="3267713546" sldId="1032"/>
        </pc:sldMkLst>
      </pc:sldChg>
      <pc:sldChg chg="del">
        <pc:chgData name="eastsidebgky@gmail.com" userId="879f5368d9a4fa65" providerId="LiveId" clId="{486498B1-0CB5-4160-97A7-2ED679AFF1B2}" dt="2018-08-26T15:17:22.816" v="14" actId="2696"/>
        <pc:sldMkLst>
          <pc:docMk/>
          <pc:sldMk cId="3745953857" sldId="1033"/>
        </pc:sldMkLst>
      </pc:sldChg>
      <pc:sldChg chg="del">
        <pc:chgData name="eastsidebgky@gmail.com" userId="879f5368d9a4fa65" providerId="LiveId" clId="{486498B1-0CB5-4160-97A7-2ED679AFF1B2}" dt="2018-08-26T15:17:22.816" v="15" actId="2696"/>
        <pc:sldMkLst>
          <pc:docMk/>
          <pc:sldMk cId="3280241523" sldId="1034"/>
        </pc:sldMkLst>
      </pc:sldChg>
      <pc:sldChg chg="del">
        <pc:chgData name="eastsidebgky@gmail.com" userId="879f5368d9a4fa65" providerId="LiveId" clId="{486498B1-0CB5-4160-97A7-2ED679AFF1B2}" dt="2018-08-26T15:17:22.750" v="3" actId="2696"/>
        <pc:sldMkLst>
          <pc:docMk/>
          <pc:sldMk cId="2277569625" sldId="103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F91A4-B987-4DBA-AC94-C44DFD428988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F0AF9-B9B1-4AE9-B9FE-4D61E8E1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D167-E5E3-4D2E-96B7-90AB63022FAC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8935-40E5-4FE2-A571-9BA8C9DF7B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D167-E5E3-4D2E-96B7-90AB63022FAC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8935-40E5-4FE2-A571-9BA8C9DF7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D167-E5E3-4D2E-96B7-90AB63022FAC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8935-40E5-4FE2-A571-9BA8C9DF7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D167-E5E3-4D2E-96B7-90AB63022FAC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8935-40E5-4FE2-A571-9BA8C9DF7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D167-E5E3-4D2E-96B7-90AB63022FAC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D5808935-40E5-4FE2-A571-9BA8C9DF7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D167-E5E3-4D2E-96B7-90AB63022FAC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8935-40E5-4FE2-A571-9BA8C9DF7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D167-E5E3-4D2E-96B7-90AB63022FAC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8935-40E5-4FE2-A571-9BA8C9DF7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D167-E5E3-4D2E-96B7-90AB63022FAC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8935-40E5-4FE2-A571-9BA8C9DF7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D167-E5E3-4D2E-96B7-90AB63022FAC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8935-40E5-4FE2-A571-9BA8C9DF7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D167-E5E3-4D2E-96B7-90AB63022FAC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8935-40E5-4FE2-A571-9BA8C9DF7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D167-E5E3-4D2E-96B7-90AB63022FAC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8935-40E5-4FE2-A571-9BA8C9DF7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D4D167-E5E3-4D2E-96B7-90AB63022FAC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808935-40E5-4FE2-A571-9BA8C9DF7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moregoodfoundation/6185629329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>
                <a:latin typeface="Berlin Sans FB Demi" panose="020E0802020502020306" pitchFamily="34" charset="0"/>
              </a:rPr>
              <a:t>Purpose of Fatherhood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Your children want to know: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Who is God? 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Who am I? 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Am I loved? 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Do I have what it takes? 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What is my purpose in life?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pic>
        <p:nvPicPr>
          <p:cNvPr id="4" name="Picture 3" descr="Man reading Bi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2057400"/>
            <a:ext cx="2370444" cy="285044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>
                <a:latin typeface="Berlin Sans FB Demi" panose="020E0802020502020306" pitchFamily="34" charset="0"/>
              </a:rPr>
              <a:t>The Resolutions for 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DO solemnly resolve before God to take full responsibility for myself, my wife, and my children.</a:t>
            </a:r>
          </a:p>
          <a:p>
            <a:endParaRPr lang="en-US" dirty="0"/>
          </a:p>
        </p:txBody>
      </p:sp>
      <p:pic>
        <p:nvPicPr>
          <p:cNvPr id="4" name="Picture 3" descr="Fami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6300" y="2819400"/>
            <a:ext cx="2209800" cy="2209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>
                <a:latin typeface="Berlin Sans FB Demi" panose="020E0802020502020306" pitchFamily="34" charset="0"/>
              </a:rPr>
              <a:t>The Resolutions for 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WILL love them, protect them, serve them, and teach them the Word of God as the spiritual leader of my home.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Man reading Bi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9956" y="3048000"/>
            <a:ext cx="2370444" cy="285044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>
                <a:latin typeface="Berlin Sans FB Demi" panose="020E0802020502020306" pitchFamily="34" charset="0"/>
              </a:rPr>
              <a:t>The Resolutions for 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WILL be faithful to my wife, to love and honor her, and be willing to lay down my life for her as Jesus Christ did for me.</a:t>
            </a:r>
          </a:p>
          <a:p>
            <a:endParaRPr lang="en-US" dirty="0"/>
          </a:p>
        </p:txBody>
      </p:sp>
      <p:pic>
        <p:nvPicPr>
          <p:cNvPr id="4098" name="Picture 2" descr="C:\Users\Alan\AppData\Local\Microsoft\Windows\Temporary Internet Files\Content.IE5\3BEB6UP9\MP90030908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048000"/>
            <a:ext cx="2414016" cy="3657600"/>
          </a:xfrm>
          <a:prstGeom prst="rect">
            <a:avLst/>
          </a:prstGeom>
          <a:noFill/>
        </p:spPr>
      </p:pic>
      <p:pic>
        <p:nvPicPr>
          <p:cNvPr id="4101" name="Picture 5" descr="C:\Users\Alan\AppData\Local\Microsoft\Windows\Temporary Internet Files\Content.IE5\H61HXZJC\MP90026226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048000"/>
            <a:ext cx="2383536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>
                <a:latin typeface="Berlin Sans FB Demi" panose="020E0802020502020306" pitchFamily="34" charset="0"/>
              </a:rPr>
              <a:t>The Resolutions for 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I WILL bless my children and teach them to love God with all of their hearts, all of their minds and all of their strength.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I WIL train them to honor authority and live responsibly.</a:t>
            </a:r>
          </a:p>
          <a:p>
            <a:pPr marL="137160" indent="0">
              <a:spcBef>
                <a:spcPts val="0"/>
              </a:spcBef>
              <a:spcAft>
                <a:spcPts val="1800"/>
              </a:spcAft>
              <a:buNone/>
            </a:pPr>
            <a:endParaRPr lang="en-US" dirty="0"/>
          </a:p>
        </p:txBody>
      </p:sp>
      <p:pic>
        <p:nvPicPr>
          <p:cNvPr id="8" name="Picture 7" descr="Father, Daugh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733800"/>
            <a:ext cx="2057400" cy="20574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>
                <a:latin typeface="Berlin Sans FB Demi" panose="020E0802020502020306" pitchFamily="34" charset="0"/>
              </a:rPr>
              <a:t>The Resolutions for 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295400"/>
            <a:ext cx="426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295400"/>
            <a:ext cx="4267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5814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>
                <a:latin typeface="Berlin Sans FB Demi" panose="020E0802020502020306" pitchFamily="34" charset="0"/>
              </a:rPr>
              <a:t>The Resolutions for 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WILL confront evil, pursue justice and love mercy.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Bible - well wo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1" y="2590800"/>
            <a:ext cx="2105025" cy="158115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>
                <a:latin typeface="Berlin Sans FB Demi" panose="020E0802020502020306" pitchFamily="34" charset="0"/>
              </a:rPr>
              <a:t>The Resolutions for 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r>
              <a:rPr lang="en-US" dirty="0"/>
              <a:t>I WILL pray for others and treat them with kindness, respect, and compassion.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C:\Users\Alan\AppData\Local\Microsoft\Windows\Temporary Internet Files\Content.IE5\WOZSZ2MF\MP9003091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657600"/>
            <a:ext cx="3657600" cy="2414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>
                <a:latin typeface="Berlin Sans FB Demi" panose="020E0802020502020306" pitchFamily="34" charset="0"/>
              </a:rPr>
              <a:t>The Resolutions for 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WILL work diligently to provide for the needs of my family.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51" name="Picture 7" descr="C:\Users\Alan\AppData\Local\Microsoft\Windows\Temporary Internet Files\Content.IE5\WOZSZ2MF\MP90043049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590800"/>
            <a:ext cx="4648200" cy="4267200"/>
          </a:xfrm>
          <a:prstGeom prst="rect">
            <a:avLst/>
          </a:prstGeom>
          <a:noFill/>
        </p:spPr>
      </p:pic>
      <p:pic>
        <p:nvPicPr>
          <p:cNvPr id="6155" name="Picture 11" descr="C:\Users\Alan\AppData\Local\Microsoft\Windows\Temporary Internet Files\Content.IE5\H61HXZJC\MP90017799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819400"/>
            <a:ext cx="24384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>
                <a:latin typeface="Berlin Sans FB Demi" panose="020E0802020502020306" pitchFamily="34" charset="0"/>
              </a:rPr>
              <a:t>The Resolutions for 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WILL forgive those who have wronged me and reconcile with those I have wronged.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 WILL learn from my mistakes, repent of my sins, and walk with integrity as a man answerable to God.</a:t>
            </a:r>
          </a:p>
          <a:p>
            <a:pPr marL="13716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0">
                <a:latin typeface="Berlin Sans FB Demi" panose="020E0802020502020306" pitchFamily="34" charset="0"/>
              </a:rPr>
              <a:t>Falling </a:t>
            </a:r>
            <a:r>
              <a:rPr lang="en-US" sz="4800" b="0" dirty="0">
                <a:latin typeface="Berlin Sans FB Demi" panose="020E0802020502020306" pitchFamily="34" charset="0"/>
              </a:rPr>
              <a:t>Asleep at the Wheel</a:t>
            </a:r>
          </a:p>
        </p:txBody>
      </p:sp>
      <p:pic>
        <p:nvPicPr>
          <p:cNvPr id="1026" name="Picture 2" descr="C:\Users\Alan\AppData\Local\Microsoft\Windows\Temporary Internet Files\Content.IE5\URT47XVR\MP90044419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2808" y="1600201"/>
            <a:ext cx="6906385" cy="4708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>
                <a:latin typeface="Berlin Sans FB Demi" panose="020E0802020502020306" pitchFamily="34" charset="0"/>
              </a:rPr>
              <a:t>The Resolutions for 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WILL seek to honor God, be faithful to His family the church, obey His Word and do His will.</a:t>
            </a:r>
          </a:p>
          <a:p>
            <a:endParaRPr lang="en-US" dirty="0"/>
          </a:p>
          <a:p>
            <a:r>
              <a:rPr lang="en-US" dirty="0"/>
              <a:t>I WILL courageously work with the strength God provides to fulfill this resolution for </a:t>
            </a:r>
            <a:r>
              <a:rPr lang="en-US"/>
              <a:t>the rest of </a:t>
            </a:r>
            <a:r>
              <a:rPr lang="en-US" dirty="0"/>
              <a:t>my life and for His glory.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>
                <a:latin typeface="Berlin Sans FB Demi" panose="020E0802020502020306" pitchFamily="34" charset="0"/>
              </a:rPr>
              <a:t>The Resolutions for Men</a:t>
            </a:r>
          </a:p>
        </p:txBody>
      </p:sp>
      <p:pic>
        <p:nvPicPr>
          <p:cNvPr id="5" name="Picture 4" descr="Alan and Luke 6 - 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467100" y="495300"/>
            <a:ext cx="5486400" cy="69342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>
                <a:latin typeface="Berlin Sans FB Demi" panose="020E0802020502020306" pitchFamily="34" charset="0"/>
              </a:rPr>
              <a:t>Falling Asleep at the Wheel</a:t>
            </a:r>
          </a:p>
        </p:txBody>
      </p:sp>
      <p:pic>
        <p:nvPicPr>
          <p:cNvPr id="1026" name="Picture 2" descr="C:\Users\Alan\AppData\Local\Microsoft\Windows\Temporary Internet Files\Content.IE5\URT47XVR\MP90044419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2808" y="1600201"/>
            <a:ext cx="6906385" cy="4708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0" dirty="0">
                <a:latin typeface="Berlin Sans FB Demi" panose="020E0802020502020306" pitchFamily="34" charset="0"/>
              </a:rPr>
              <a:t>Will You Resolve?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(Malachi 4:6) “He will turn the hearts of the fathers to their children, and the hearts of the children to their fathers; or else I will come and strike the land with a curse."</a:t>
            </a:r>
          </a:p>
          <a:p>
            <a:endParaRPr lang="en-US" dirty="0"/>
          </a:p>
        </p:txBody>
      </p:sp>
      <p:pic>
        <p:nvPicPr>
          <p:cNvPr id="12" name="Picture 11" descr="A group of people sitting in front of a computer&#10;&#10;Description generated with very high confidence">
            <a:extLst>
              <a:ext uri="{FF2B5EF4-FFF2-40B4-BE49-F238E27FC236}">
                <a16:creationId xmlns:a16="http://schemas.microsoft.com/office/drawing/2014/main" id="{781F0F14-C433-4C6E-A390-FF742003D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48201" y="3592482"/>
            <a:ext cx="3431375" cy="27451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0" dirty="0">
                <a:latin typeface="Berlin Sans FB Demi" panose="020E0802020502020306" pitchFamily="34" charset="0"/>
              </a:rPr>
              <a:t>Will You Resolve?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will teach my son and daughter to follow Christ?  </a:t>
            </a:r>
          </a:p>
          <a:p>
            <a:r>
              <a:rPr lang="en-US" dirty="0"/>
              <a:t>Who will provide for and protect my family?</a:t>
            </a:r>
          </a:p>
          <a:p>
            <a:r>
              <a:rPr lang="en-US" dirty="0"/>
              <a:t>Who will break the destructive patterns in my family’s history?</a:t>
            </a:r>
          </a:p>
          <a:p>
            <a:r>
              <a:rPr lang="en-US" dirty="0"/>
              <a:t>Who will pray for and bless my children?</a:t>
            </a:r>
          </a:p>
          <a:p>
            <a:r>
              <a:rPr lang="en-US" dirty="0"/>
              <a:t>Will your respond? “I will. I am their father.”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10972800" cy="47085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Resolutions for Men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(Malachi 4:6) “He will turn the hearts of the fathers to their children, and the hearts of the children to their fathers; or else I will come and strike the land with a curse."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>
                <a:latin typeface="Berlin Sans FB Demi" panose="020E0802020502020306" pitchFamily="34" charset="0"/>
              </a:rPr>
              <a:t>Never Too Late to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lan\AppData\Local\Microsoft\Windows\Temporary Internet Files\Content.IE5\3BEB6UP9\MP90040892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6858000" cy="510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>
                <a:latin typeface="Berlin Sans FB Demi" panose="020E0802020502020306" pitchFamily="34" charset="0"/>
              </a:rPr>
              <a:t>Not All Men Are Fathers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(1 Cor. 7:7,26,27, 32) 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(Barnabas, Paul, Timothy, Titus, Acts 20:4)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Whether you are married or not, or have children or not, we invite you to take on this challenge.</a:t>
            </a:r>
          </a:p>
          <a:p>
            <a:pPr marL="137160" indent="0">
              <a:spcBef>
                <a:spcPts val="0"/>
              </a:spcBef>
              <a:spcAft>
                <a:spcPts val="1800"/>
              </a:spcAft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581400"/>
            <a:ext cx="381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>
                <a:latin typeface="Berlin Sans FB Demi" panose="020E0802020502020306" pitchFamily="34" charset="0"/>
              </a:rPr>
              <a:t>The Power of a Father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“Tell me about your dad.”</a:t>
            </a:r>
          </a:p>
          <a:p>
            <a:r>
              <a:rPr lang="en-US" dirty="0"/>
              <a:t>What does my dad really think about me?</a:t>
            </a:r>
          </a:p>
          <a:p>
            <a:r>
              <a:rPr lang="en-US" dirty="0"/>
              <a:t>Intentional fathering  (1 Timothy  5:4, 8)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276600"/>
            <a:ext cx="4762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>
                <a:latin typeface="Berlin Sans FB Demi" panose="020E0802020502020306" pitchFamily="34" charset="0"/>
              </a:rPr>
              <a:t>The Missing Piece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God cares for orphans  (James 1:27)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Debilitating Dads: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Divorce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Work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Entertainment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Media -  anti – fatherhood bias. 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Devil seeks to immobilize</a:t>
            </a:r>
          </a:p>
          <a:p>
            <a:pPr marL="13716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>
                <a:latin typeface="Berlin Sans FB Demi" panose="020E0802020502020306" pitchFamily="34" charset="0"/>
              </a:rPr>
              <a:t>Purpose of Fatherhood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God designed fathers to reveal and represent: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 loving Provider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 strong Protector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 truthful Leader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 respectable Authority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an intimate Friend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Rules without Relationship breed Rebellion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Berlin Sans FB Demi" panose="020E0802020502020306" pitchFamily="34" charset="0"/>
              </a:rPr>
              <a:t>Purpose of Fatherhood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Teach your children to serve the family, parents, siblings, elderly.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Teach your children how to work and provide for themselves.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Don’t enable them as lazy and slothful.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If they won’t work – they don’t eat (2 Th. 3:10)</a:t>
            </a:r>
          </a:p>
          <a:p>
            <a:pPr marL="13716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665</Words>
  <Application>Microsoft Office PowerPoint</Application>
  <PresentationFormat>Widescreen</PresentationFormat>
  <Paragraphs>91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Book Antiqua</vt:lpstr>
      <vt:lpstr>Wingdings</vt:lpstr>
      <vt:lpstr>Berlin Sans FB Demi</vt:lpstr>
      <vt:lpstr>Wingdings 2</vt:lpstr>
      <vt:lpstr>Lucida Sans</vt:lpstr>
      <vt:lpstr>Wingdings 3</vt:lpstr>
      <vt:lpstr>Calibri</vt:lpstr>
      <vt:lpstr>Apex</vt:lpstr>
      <vt:lpstr>PowerPoint Presentation</vt:lpstr>
      <vt:lpstr>Falling Asleep at the Wheel</vt:lpstr>
      <vt:lpstr>Resolutions for Men</vt:lpstr>
      <vt:lpstr>Never Too Late to Start</vt:lpstr>
      <vt:lpstr>Not All Men Are Fathers</vt:lpstr>
      <vt:lpstr>The Power of a Father</vt:lpstr>
      <vt:lpstr>The Missing Piece</vt:lpstr>
      <vt:lpstr>Purpose of Fatherhood</vt:lpstr>
      <vt:lpstr>Purpose of Fatherhood</vt:lpstr>
      <vt:lpstr>Purpose of Fatherhood</vt:lpstr>
      <vt:lpstr>The Resolutions for Men</vt:lpstr>
      <vt:lpstr>The Resolutions for Men</vt:lpstr>
      <vt:lpstr>The Resolutions for Men</vt:lpstr>
      <vt:lpstr>The Resolutions for Men</vt:lpstr>
      <vt:lpstr>The Resolutions for Men</vt:lpstr>
      <vt:lpstr>The Resolutions for Men</vt:lpstr>
      <vt:lpstr>The Resolutions for Men</vt:lpstr>
      <vt:lpstr>The Resolutions for Men</vt:lpstr>
      <vt:lpstr>The Resolutions for Men</vt:lpstr>
      <vt:lpstr>The Resolutions for Men</vt:lpstr>
      <vt:lpstr>The Resolutions for Men</vt:lpstr>
      <vt:lpstr>Falling Asleep at the Wheel</vt:lpstr>
      <vt:lpstr>PowerPoint Presentation</vt:lpstr>
      <vt:lpstr>Will You Resolve?</vt:lpstr>
      <vt:lpstr>Will You Resolve?</vt:lpstr>
      <vt:lpstr>PowerPoint Presentation</vt:lpstr>
    </vt:vector>
  </TitlesOfParts>
  <Company>lafayette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Fathers and resolutions</dc:title>
  <dc:creator>Alan Yeater</dc:creator>
  <cp:lastModifiedBy>eastsidebgky@gmail.com</cp:lastModifiedBy>
  <cp:revision>31</cp:revision>
  <dcterms:created xsi:type="dcterms:W3CDTF">2012-06-16T20:44:51Z</dcterms:created>
  <dcterms:modified xsi:type="dcterms:W3CDTF">2018-08-26T22:52:52Z</dcterms:modified>
</cp:coreProperties>
</file>