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033EC69-F0EB-4462-838A-A0D930ECF8E8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C254A8-FA65-45D1-B5CE-4975D0300E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3EC69-F0EB-4462-838A-A0D930ECF8E8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54A8-FA65-45D1-B5CE-4975D0300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3EC69-F0EB-4462-838A-A0D930ECF8E8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54A8-FA65-45D1-B5CE-4975D0300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3EC69-F0EB-4462-838A-A0D930ECF8E8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54A8-FA65-45D1-B5CE-4975D0300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033EC69-F0EB-4462-838A-A0D930ECF8E8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C254A8-FA65-45D1-B5CE-4975D0300E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3EC69-F0EB-4462-838A-A0D930ECF8E8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7C254A8-FA65-45D1-B5CE-4975D0300E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3EC69-F0EB-4462-838A-A0D930ECF8E8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7C254A8-FA65-45D1-B5CE-4975D0300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3EC69-F0EB-4462-838A-A0D930ECF8E8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54A8-FA65-45D1-B5CE-4975D0300E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3EC69-F0EB-4462-838A-A0D930ECF8E8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54A8-FA65-45D1-B5CE-4975D0300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033EC69-F0EB-4462-838A-A0D930ECF8E8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C254A8-FA65-45D1-B5CE-4975D0300E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033EC69-F0EB-4462-838A-A0D930ECF8E8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C254A8-FA65-45D1-B5CE-4975D0300E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033EC69-F0EB-4462-838A-A0D930ECF8E8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7C254A8-FA65-45D1-B5CE-4975D0300E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dirty="0" smtClean="0"/>
              <a:t>Don’t judge me!!</a:t>
            </a:r>
            <a:endParaRPr lang="en-US" sz="66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 should not Judge…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…by appearance.     </a:t>
            </a:r>
          </a:p>
          <a:p>
            <a:pPr lvl="1"/>
            <a:r>
              <a:rPr lang="en-US" dirty="0" smtClean="0"/>
              <a:t>John 7:24</a:t>
            </a:r>
          </a:p>
          <a:p>
            <a:pPr lvl="1"/>
            <a:r>
              <a:rPr lang="en-US" dirty="0" smtClean="0"/>
              <a:t>Luke 10:31,32; 18:11  </a:t>
            </a:r>
          </a:p>
          <a:p>
            <a:pPr lvl="1"/>
            <a:r>
              <a:rPr lang="en-US" dirty="0" smtClean="0"/>
              <a:t>James  2:1-4    </a:t>
            </a:r>
          </a:p>
          <a:p>
            <a:pPr lvl="1"/>
            <a:r>
              <a:rPr lang="en-US" dirty="0" smtClean="0"/>
              <a:t>1 Sam. 17: 43-45</a:t>
            </a:r>
          </a:p>
          <a:p>
            <a:r>
              <a:rPr lang="en-US" b="1" dirty="0" smtClean="0"/>
              <a:t>…with wrong motives.</a:t>
            </a:r>
          </a:p>
          <a:p>
            <a:pPr lvl="1"/>
            <a:r>
              <a:rPr lang="en-US" dirty="0" smtClean="0"/>
              <a:t>James 2:1-4</a:t>
            </a:r>
          </a:p>
          <a:p>
            <a:pPr lvl="1"/>
            <a:r>
              <a:rPr lang="en-US" dirty="0" smtClean="0"/>
              <a:t>Romans 14:3,13</a:t>
            </a:r>
          </a:p>
          <a:p>
            <a:pPr lvl="1"/>
            <a:r>
              <a:rPr lang="en-US" dirty="0" smtClean="0"/>
              <a:t>Matt. 23:1-12</a:t>
            </a:r>
          </a:p>
          <a:p>
            <a:r>
              <a:rPr lang="en-US" b="1" dirty="0" smtClean="0"/>
              <a:t>…while living a sinful life.</a:t>
            </a:r>
          </a:p>
          <a:p>
            <a:pPr lvl="1"/>
            <a:r>
              <a:rPr lang="en-US" dirty="0" smtClean="0"/>
              <a:t>Matt. 7:1-6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 should judge…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…with humility.</a:t>
            </a:r>
          </a:p>
          <a:p>
            <a:pPr lvl="1"/>
            <a:r>
              <a:rPr lang="en-US" dirty="0" smtClean="0"/>
              <a:t>Acts 18:25-27</a:t>
            </a:r>
          </a:p>
          <a:p>
            <a:endParaRPr lang="en-US" dirty="0" smtClean="0"/>
          </a:p>
          <a:p>
            <a:r>
              <a:rPr lang="en-US" b="1" dirty="0" smtClean="0"/>
              <a:t>…with love.</a:t>
            </a:r>
          </a:p>
          <a:p>
            <a:pPr lvl="1"/>
            <a:r>
              <a:rPr lang="en-US" dirty="0" smtClean="0"/>
              <a:t>Eph. 4:14,15</a:t>
            </a:r>
          </a:p>
          <a:p>
            <a:pPr lvl="1"/>
            <a:r>
              <a:rPr lang="en-US" dirty="0" smtClean="0"/>
              <a:t>Zech.  8:15,16</a:t>
            </a:r>
          </a:p>
          <a:p>
            <a:pPr lvl="1"/>
            <a:r>
              <a:rPr lang="en-US" dirty="0" smtClean="0"/>
              <a:t>James 5: 19,20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…fairly.</a:t>
            </a:r>
          </a:p>
          <a:p>
            <a:pPr lvl="1"/>
            <a:r>
              <a:rPr lang="en-US" dirty="0" smtClean="0"/>
              <a:t>Lev. 19: 15</a:t>
            </a:r>
          </a:p>
          <a:p>
            <a:endParaRPr lang="en-US" dirty="0" smtClean="0"/>
          </a:p>
          <a:p>
            <a:r>
              <a:rPr lang="en-US" b="1" dirty="0" smtClean="0"/>
              <a:t>…using God’s Word.</a:t>
            </a:r>
          </a:p>
          <a:p>
            <a:pPr lvl="1"/>
            <a:r>
              <a:rPr lang="en-US" dirty="0" smtClean="0"/>
              <a:t>2 Sam. 12</a:t>
            </a:r>
          </a:p>
          <a:p>
            <a:pPr lvl="1"/>
            <a:r>
              <a:rPr lang="en-US" dirty="0" smtClean="0"/>
              <a:t>2  Tim. 3:16</a:t>
            </a:r>
          </a:p>
          <a:p>
            <a:pPr lvl="1"/>
            <a:r>
              <a:rPr lang="en-US" dirty="0" smtClean="0"/>
              <a:t>Heb. 4:12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501</TotalTime>
  <Words>97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Foundry</vt:lpstr>
      <vt:lpstr>Don’t judge me!!</vt:lpstr>
      <vt:lpstr>We should not Judge…</vt:lpstr>
      <vt:lpstr>We should judge…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 Reeves</dc:creator>
  <cp:lastModifiedBy>Rob Reeves</cp:lastModifiedBy>
  <cp:revision>27</cp:revision>
  <dcterms:created xsi:type="dcterms:W3CDTF">2012-05-13T12:34:52Z</dcterms:created>
  <dcterms:modified xsi:type="dcterms:W3CDTF">2012-05-13T21:01:20Z</dcterms:modified>
</cp:coreProperties>
</file>