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34913F7-9DA2-4D68-9F94-46AC3E31EF0C}" type="datetimeFigureOut">
              <a:rPr lang="en-US" smtClean="0"/>
              <a:t>6/23/2012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684681A-6278-4159-B7BC-16018B4A9C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Eight Ways to Kill a</a:t>
            </a:r>
            <a:br>
              <a:rPr lang="en-US" dirty="0" smtClean="0"/>
            </a:br>
            <a:r>
              <a:rPr lang="en-US" dirty="0" smtClean="0"/>
              <a:t>Congregation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4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Respect for God’s word is the foundation </a:t>
            </a:r>
          </a:p>
          <a:p>
            <a:r>
              <a:rPr lang="en-US" dirty="0" smtClean="0"/>
              <a:t>NOT – feelings, opinions, traditions, creeds</a:t>
            </a:r>
          </a:p>
          <a:p>
            <a:r>
              <a:rPr lang="en-US" dirty="0" smtClean="0"/>
              <a:t>Jesus- John 17:20-23</a:t>
            </a:r>
          </a:p>
          <a:p>
            <a:r>
              <a:rPr lang="en-US" dirty="0" smtClean="0"/>
              <a:t>Paul-1Cor 1:10-16</a:t>
            </a:r>
          </a:p>
          <a:p>
            <a:r>
              <a:rPr lang="en-US" dirty="0" smtClean="0"/>
              <a:t>1 John 3:14-16</a:t>
            </a:r>
          </a:p>
          <a:p>
            <a:r>
              <a:rPr lang="en-US" dirty="0" smtClean="0"/>
              <a:t>LOVE builds on the foundation—1 Cor. 13</a:t>
            </a:r>
          </a:p>
          <a:p>
            <a:r>
              <a:rPr lang="en-US" dirty="0" smtClean="0"/>
              <a:t>John 13- Foot washing principle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2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9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is very negative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Positive– </a:t>
            </a:r>
          </a:p>
          <a:p>
            <a:r>
              <a:rPr lang="en-US" dirty="0" smtClean="0"/>
              <a:t>we are big enough—strong enough</a:t>
            </a:r>
          </a:p>
          <a:p>
            <a:r>
              <a:rPr lang="en-US" dirty="0" smtClean="0"/>
              <a:t>We have the time– opportunity</a:t>
            </a:r>
          </a:p>
          <a:p>
            <a:r>
              <a:rPr lang="en-US" dirty="0" smtClean="0"/>
              <a:t>We have the resources– the talent</a:t>
            </a:r>
          </a:p>
          <a:p>
            <a:r>
              <a:rPr lang="en-US" dirty="0" smtClean="0"/>
              <a:t>We have the willingness– REACH THE LOST</a:t>
            </a:r>
          </a:p>
          <a:p>
            <a:r>
              <a:rPr lang="en-US" dirty="0" smtClean="0"/>
              <a:t>Phil 4:13 I can do all things through Christ who strengthens me.(NKJV)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54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 2:1-5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Unlike Sardis—had a name of being alive 	but were Dead– Rev. 3:1-2</a:t>
            </a:r>
          </a:p>
          <a:p>
            <a:pPr lvl="1"/>
            <a:r>
              <a:rPr lang="en-US" dirty="0" smtClean="0"/>
              <a:t>They had become weaken and inactive</a:t>
            </a:r>
          </a:p>
          <a:p>
            <a:pPr lvl="1"/>
            <a:r>
              <a:rPr lang="en-US" dirty="0" smtClean="0"/>
              <a:t>Ineffective</a:t>
            </a:r>
          </a:p>
          <a:p>
            <a:pPr lvl="1"/>
            <a:r>
              <a:rPr lang="en-US" b="1" dirty="0" smtClean="0"/>
              <a:t>MAKE ALIVE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Make alive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6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Spiritual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more important the  physical!</a:t>
            </a:r>
          </a:p>
          <a:p>
            <a:r>
              <a:rPr lang="en-US" dirty="0" smtClean="0"/>
              <a:t>Both for the church &amp; individually</a:t>
            </a:r>
          </a:p>
          <a:p>
            <a:r>
              <a:rPr lang="en-US" dirty="0" smtClean="0"/>
              <a:t>Members have increased there contribution</a:t>
            </a:r>
          </a:p>
          <a:p>
            <a:r>
              <a:rPr lang="en-US" dirty="0" smtClean="0"/>
              <a:t>The elders have diligently focused on supporting the preaching the gospel.</a:t>
            </a:r>
          </a:p>
          <a:p>
            <a:r>
              <a:rPr lang="en-US" dirty="0" smtClean="0"/>
              <a:t>Building-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Planning—very important</a:t>
            </a:r>
          </a:p>
          <a:p>
            <a:r>
              <a:rPr lang="en-US" dirty="0" smtClean="0"/>
              <a:t>4 year </a:t>
            </a:r>
            <a:r>
              <a:rPr lang="en-US" dirty="0" smtClean="0"/>
              <a:t>curriculum </a:t>
            </a:r>
            <a:r>
              <a:rPr lang="en-US" dirty="0" smtClean="0"/>
              <a:t>– covering most of the Bible</a:t>
            </a:r>
          </a:p>
          <a:p>
            <a:r>
              <a:rPr lang="en-US" dirty="0" smtClean="0"/>
              <a:t>Greater emphasis on textual studies</a:t>
            </a:r>
          </a:p>
          <a:p>
            <a:r>
              <a:rPr lang="en-US" dirty="0" smtClean="0"/>
              <a:t>Teachers are selected in advance</a:t>
            </a:r>
          </a:p>
          <a:p>
            <a:r>
              <a:rPr lang="en-US" dirty="0" smtClean="0"/>
              <a:t>Less experienced teachers—paired with exp.</a:t>
            </a:r>
          </a:p>
          <a:p>
            <a:r>
              <a:rPr lang="en-US" dirty="0" smtClean="0"/>
              <a:t>VBS- a year in planning-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4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PULPIT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Pulpit preaching is very important</a:t>
            </a:r>
          </a:p>
          <a:p>
            <a:r>
              <a:rPr lang="en-US" dirty="0" smtClean="0"/>
              <a:t>Real mission--- reaching the </a:t>
            </a:r>
            <a:r>
              <a:rPr lang="en-US" b="1" dirty="0" smtClean="0"/>
              <a:t>LOST</a:t>
            </a:r>
          </a:p>
          <a:p>
            <a:r>
              <a:rPr lang="en-US" dirty="0" smtClean="0"/>
              <a:t>Ac 5:42 </a:t>
            </a:r>
            <a:r>
              <a:rPr lang="en-US" u="sng" dirty="0" smtClean="0"/>
              <a:t>And daily in the temple, and in every house, they did not cease teaching and preaching Jesus as the Christ.(NKJV)</a:t>
            </a:r>
          </a:p>
          <a:p>
            <a:endParaRPr lang="en-US" u="sng" dirty="0" smtClean="0"/>
          </a:p>
          <a:p>
            <a:r>
              <a:rPr lang="en-US" dirty="0" smtClean="0"/>
              <a:t>Way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5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Corrective Discipline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Rom 16:17-18</a:t>
            </a:r>
          </a:p>
          <a:p>
            <a:r>
              <a:rPr lang="en-US" dirty="0"/>
              <a:t>2</a:t>
            </a:r>
            <a:r>
              <a:rPr lang="en-US" dirty="0" smtClean="0"/>
              <a:t> Thess. 3:6</a:t>
            </a:r>
          </a:p>
          <a:p>
            <a:r>
              <a:rPr lang="en-US" dirty="0" smtClean="0"/>
              <a:t>1Cor. 5:1-11</a:t>
            </a:r>
          </a:p>
          <a:p>
            <a:r>
              <a:rPr lang="en-US" dirty="0" smtClean="0"/>
              <a:t>Corrective discipline PROMOTES growth</a:t>
            </a:r>
          </a:p>
          <a:p>
            <a:r>
              <a:rPr lang="en-US" dirty="0" smtClean="0"/>
              <a:t>Church</a:t>
            </a:r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/>
              <a:t>N</a:t>
            </a:r>
            <a:r>
              <a:rPr lang="en-US" dirty="0" smtClean="0"/>
              <a:t>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77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God’s word– will judge us </a:t>
            </a:r>
          </a:p>
          <a:p>
            <a:r>
              <a:rPr lang="en-US" dirty="0" smtClean="0"/>
              <a:t>John 12:48 "</a:t>
            </a:r>
            <a:r>
              <a:rPr lang="en-US" u="sng" dirty="0" smtClean="0"/>
              <a:t>He who rejects Me, and does not receive </a:t>
            </a:r>
            <a:r>
              <a:rPr lang="en-US" b="1" i="1" u="sng" dirty="0" smtClean="0"/>
              <a:t>My words</a:t>
            </a:r>
            <a:r>
              <a:rPr lang="en-US" u="sng" dirty="0" smtClean="0"/>
              <a:t>, has that which judges him--the </a:t>
            </a:r>
            <a:r>
              <a:rPr lang="en-US" b="1" i="1" u="sng" dirty="0" smtClean="0"/>
              <a:t>word</a:t>
            </a:r>
            <a:r>
              <a:rPr lang="en-US" u="sng" dirty="0" smtClean="0"/>
              <a:t> that I have spoken will judge him in the last day.(NKJV)</a:t>
            </a:r>
          </a:p>
          <a:p>
            <a:r>
              <a:rPr lang="en-US" dirty="0" smtClean="0"/>
              <a:t>Rom2:16---1 Peter4:11----2 Peter 1:3</a:t>
            </a:r>
          </a:p>
          <a:p>
            <a:r>
              <a:rPr lang="en-US" dirty="0" smtClean="0"/>
              <a:t>Classes, Sermons, Articles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74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God planned</a:t>
            </a:r>
            <a:r>
              <a:rPr lang="en-US" u="sng" dirty="0" smtClean="0"/>
              <a:t> </a:t>
            </a:r>
            <a:r>
              <a:rPr lang="en-US" u="sng" dirty="0" err="1" smtClean="0"/>
              <a:t>Eph</a:t>
            </a:r>
            <a:r>
              <a:rPr lang="en-US" u="sng" dirty="0" smtClean="0"/>
              <a:t> 1:4 just as He chose us in Him </a:t>
            </a:r>
            <a:r>
              <a:rPr lang="en-US" b="1" u="sng" dirty="0" smtClean="0"/>
              <a:t>before the foundation of the world</a:t>
            </a:r>
            <a:r>
              <a:rPr lang="en-US" u="sng" dirty="0" smtClean="0"/>
              <a:t>, that we should be holy and without blame before Him in love, (NKJV)</a:t>
            </a:r>
          </a:p>
          <a:p>
            <a:r>
              <a:rPr lang="en-US" dirty="0" smtClean="0"/>
              <a:t>Plan to grow—important growth is Evangelism</a:t>
            </a:r>
          </a:p>
          <a:p>
            <a:r>
              <a:rPr lang="en-US" dirty="0" smtClean="0"/>
              <a:t>Plan to grow—being an effective teacher</a:t>
            </a:r>
          </a:p>
          <a:p>
            <a:r>
              <a:rPr lang="en-US" dirty="0" smtClean="0"/>
              <a:t>Plan to grow– being a better bible student</a:t>
            </a:r>
          </a:p>
          <a:p>
            <a:r>
              <a:rPr lang="en-US" dirty="0" smtClean="0"/>
              <a:t>SAVE THE LOST WORLD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5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148</TotalTime>
  <Words>336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Eight Ways to Kill a Congregation</vt:lpstr>
      <vt:lpstr>That is very negative</vt:lpstr>
      <vt:lpstr>EPH 2:1-5</vt:lpstr>
      <vt:lpstr>Spiritual</vt:lpstr>
      <vt:lpstr>Bible Classes</vt:lpstr>
      <vt:lpstr>PULPIT ONLY</vt:lpstr>
      <vt:lpstr>Corrective Discipline</vt:lpstr>
      <vt:lpstr>AUTHORITY </vt:lpstr>
      <vt:lpstr>PLANNING</vt:lpstr>
      <vt:lpstr>UNITY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 e. Cook</dc:creator>
  <cp:lastModifiedBy>Louis e. Cook</cp:lastModifiedBy>
  <cp:revision>11</cp:revision>
  <cp:lastPrinted>2012-06-23T13:12:19Z</cp:lastPrinted>
  <dcterms:created xsi:type="dcterms:W3CDTF">2012-06-23T11:44:12Z</dcterms:created>
  <dcterms:modified xsi:type="dcterms:W3CDTF">2012-06-24T01:15:31Z</dcterms:modified>
</cp:coreProperties>
</file>