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F9E1BA-2DC3-4E87-BBAC-BFCA66031EC7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70640-F98F-4D41-B83C-391BD24D08FD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D4894-E7AD-4632-8F2E-C4DC9CCE3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E6B075-3F2A-45FA-AAC3-01576BB914B5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9AB5BE-6552-40DD-8B6C-FD2F00A68D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Asa: Physician of Judah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Chronicles 14-16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“Many are the sorrows of the wicked, but steadfast love surrounds the one who trusts in the Lord.” (Psalm 32:10)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I stopped trusting in the Lord?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Solomon</a:t>
            </a:r>
          </a:p>
          <a:p>
            <a:pPr marL="109728" indent="0" algn="ctr">
              <a:buNone/>
            </a:pPr>
            <a:r>
              <a:rPr lang="en-US" sz="4800" b="1" dirty="0" smtClean="0"/>
              <a:t>		KINGDOM DIVIDES</a:t>
            </a:r>
            <a:endParaRPr lang="en-US" dirty="0" smtClean="0"/>
          </a:p>
          <a:p>
            <a:r>
              <a:rPr lang="en-US" dirty="0" err="1" smtClean="0"/>
              <a:t>Rehoboam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Abijah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Asa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 err="1" smtClean="0"/>
              <a:t>Asa’s</a:t>
            </a:r>
            <a:r>
              <a:rPr lang="en-US" dirty="0" smtClean="0"/>
              <a:t> Lineage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291590" y="2057400"/>
            <a:ext cx="4191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291590" y="3375660"/>
            <a:ext cx="4191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291590" y="4648200"/>
            <a:ext cx="4191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Judah has turned from God to </a:t>
            </a:r>
            <a:r>
              <a:rPr lang="en-US" dirty="0" smtClean="0"/>
              <a:t>idolatry.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Judah and Israel are continually warring. </a:t>
            </a:r>
          </a:p>
          <a:p>
            <a:endParaRPr lang="en-US" dirty="0"/>
          </a:p>
          <a:p>
            <a:r>
              <a:rPr lang="en-US" dirty="0" smtClean="0"/>
              <a:t>Israel in turmoil</a:t>
            </a:r>
          </a:p>
          <a:p>
            <a:pPr lvl="1"/>
            <a:r>
              <a:rPr lang="en-US" sz="2700" dirty="0" smtClean="0"/>
              <a:t>7 different kings during </a:t>
            </a:r>
            <a:r>
              <a:rPr lang="en-US" sz="2700" dirty="0" err="1" smtClean="0"/>
              <a:t>Asa’s</a:t>
            </a:r>
            <a:r>
              <a:rPr lang="en-US" sz="2700" dirty="0" smtClean="0"/>
              <a:t> reign</a:t>
            </a:r>
          </a:p>
          <a:p>
            <a:pPr lvl="1"/>
            <a:r>
              <a:rPr lang="en-US" sz="2700" dirty="0" smtClean="0"/>
              <a:t>3 different royal families</a:t>
            </a:r>
          </a:p>
          <a:p>
            <a:pPr lvl="1"/>
            <a:r>
              <a:rPr lang="en-US" sz="2700" dirty="0" smtClean="0"/>
              <a:t>Headed toward captivity</a:t>
            </a:r>
          </a:p>
          <a:p>
            <a:pPr lvl="1"/>
            <a:endParaRPr lang="en-US" sz="27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State of Judah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Destroys idols, high places, incense altars. (2 Chronicles 14:1-5)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sz="2700" dirty="0" smtClean="0"/>
              <a:t>“He took courage” (2 Chronicles 14:8)</a:t>
            </a:r>
          </a:p>
          <a:p>
            <a:r>
              <a:rPr lang="en-US" dirty="0" smtClean="0"/>
              <a:t>Where?</a:t>
            </a:r>
          </a:p>
          <a:p>
            <a:pPr lvl="1"/>
            <a:r>
              <a:rPr lang="en-US" sz="2700" dirty="0" smtClean="0"/>
              <a:t>Judah, Benjamin, Ephraim</a:t>
            </a:r>
          </a:p>
          <a:p>
            <a:pPr lvl="1"/>
            <a:r>
              <a:rPr lang="en-US" sz="2700" dirty="0" smtClean="0"/>
              <a:t>Everywhere!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sz="2700" dirty="0" smtClean="0"/>
              <a:t>He trusted God’s promises! (2 Chron. 15:2)</a:t>
            </a:r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</a:t>
            </a:r>
            <a:r>
              <a:rPr lang="en-US" dirty="0" smtClean="0"/>
              <a:t> Tears </a:t>
            </a:r>
            <a:r>
              <a:rPr lang="en-US" dirty="0"/>
              <a:t>D</a:t>
            </a:r>
            <a:r>
              <a:rPr lang="en-US" dirty="0" smtClean="0"/>
              <a:t>own Judah’s Idols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Calls nation together to sacrifice to the Lord. (2 Chron. 15:9-15)</a:t>
            </a:r>
          </a:p>
          <a:p>
            <a:r>
              <a:rPr lang="en-US" dirty="0" smtClean="0"/>
              <a:t>Nationwide covenant-seek the Lord</a:t>
            </a:r>
          </a:p>
          <a:p>
            <a:r>
              <a:rPr lang="en-US" dirty="0" err="1" smtClean="0"/>
              <a:t>Asa</a:t>
            </a:r>
            <a:r>
              <a:rPr lang="en-US" dirty="0" smtClean="0"/>
              <a:t> brings freewill offering to the Temple. (I Kings 15:15).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Asa</a:t>
            </a:r>
            <a:r>
              <a:rPr lang="en-US" dirty="0" smtClean="0"/>
              <a:t> Turns </a:t>
            </a:r>
            <a:r>
              <a:rPr lang="en-US" dirty="0"/>
              <a:t>W</a:t>
            </a:r>
            <a:r>
              <a:rPr lang="en-US" dirty="0" smtClean="0"/>
              <a:t>holeheartedly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Result: Peace and prosperity</a:t>
            </a:r>
          </a:p>
          <a:p>
            <a:pPr lvl="1"/>
            <a:r>
              <a:rPr lang="en-US" dirty="0" smtClean="0"/>
              <a:t>“The kingdom had rest” (2 Chronicles 14:5)</a:t>
            </a:r>
          </a:p>
          <a:p>
            <a:pPr lvl="1"/>
            <a:r>
              <a:rPr lang="en-US" dirty="0" smtClean="0"/>
              <a:t>“The Lord gave him peace” (2 Chronicles 14:6)</a:t>
            </a:r>
          </a:p>
          <a:p>
            <a:pPr lvl="1"/>
            <a:r>
              <a:rPr lang="en-US" dirty="0" smtClean="0"/>
              <a:t>“They built and prospered” (2 Chronicles 14:8)</a:t>
            </a:r>
          </a:p>
          <a:p>
            <a:pPr lvl="1"/>
            <a:endParaRPr lang="en-US" dirty="0"/>
          </a:p>
          <a:p>
            <a:r>
              <a:rPr lang="en-US" dirty="0" smtClean="0"/>
              <a:t>Deliverance from enemies</a:t>
            </a:r>
          </a:p>
          <a:p>
            <a:pPr lvl="1"/>
            <a:r>
              <a:rPr lang="en-US" dirty="0" err="1" smtClean="0"/>
              <a:t>Zerah</a:t>
            </a:r>
            <a:r>
              <a:rPr lang="en-US" dirty="0"/>
              <a:t> </a:t>
            </a:r>
            <a:r>
              <a:rPr lang="en-US" dirty="0" smtClean="0"/>
              <a:t>the Ethiopian- 1 million man army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Asa</a:t>
            </a:r>
            <a:r>
              <a:rPr lang="en-US" dirty="0"/>
              <a:t> </a:t>
            </a:r>
            <a:r>
              <a:rPr lang="en-US" dirty="0" smtClean="0"/>
              <a:t>Turns Wholeheartedly </a:t>
            </a:r>
            <a:r>
              <a:rPr lang="en-US" dirty="0"/>
              <a:t>to God</a:t>
            </a:r>
          </a:p>
        </p:txBody>
      </p:sp>
    </p:spTree>
    <p:extLst>
      <p:ext uri="{BB962C8B-B14F-4D97-AF65-F5344CB8AC3E}">
        <p14:creationId xmlns:p14="http://schemas.microsoft.com/office/powerpoint/2010/main" val="28754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Siege by Israel</a:t>
            </a:r>
          </a:p>
          <a:p>
            <a:pPr lvl="1"/>
            <a:r>
              <a:rPr lang="en-US" dirty="0" err="1" smtClean="0"/>
              <a:t>Asa</a:t>
            </a:r>
            <a:r>
              <a:rPr lang="en-US" dirty="0" smtClean="0"/>
              <a:t> turns to Ben-</a:t>
            </a:r>
            <a:r>
              <a:rPr lang="en-US" dirty="0" err="1" smtClean="0"/>
              <a:t>Hadad</a:t>
            </a:r>
            <a:endParaRPr lang="en-US" dirty="0" smtClean="0"/>
          </a:p>
          <a:p>
            <a:r>
              <a:rPr lang="en-US" dirty="0" smtClean="0"/>
              <a:t>Confrontation with </a:t>
            </a:r>
            <a:r>
              <a:rPr lang="en-US" dirty="0" err="1" smtClean="0"/>
              <a:t>Hanani</a:t>
            </a:r>
            <a:endParaRPr lang="en-US" dirty="0" smtClean="0"/>
          </a:p>
          <a:p>
            <a:pPr lvl="1"/>
            <a:r>
              <a:rPr lang="en-US" dirty="0" smtClean="0"/>
              <a:t>Imprisons </a:t>
            </a:r>
            <a:r>
              <a:rPr lang="en-US" dirty="0" err="1" smtClean="0"/>
              <a:t>Hanani</a:t>
            </a:r>
            <a:endParaRPr lang="en-US" dirty="0" smtClean="0"/>
          </a:p>
          <a:p>
            <a:pPr lvl="1"/>
            <a:r>
              <a:rPr lang="en-US" dirty="0" smtClean="0"/>
              <a:t>Commits “cruelties” against own subjects</a:t>
            </a:r>
          </a:p>
          <a:p>
            <a:r>
              <a:rPr lang="en-US" dirty="0" smtClean="0"/>
              <a:t>Foot Disease</a:t>
            </a:r>
          </a:p>
          <a:p>
            <a:pPr lvl="1"/>
            <a:r>
              <a:rPr lang="en-US" dirty="0" smtClean="0"/>
              <a:t>“Physician” doesn’t take own advice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</a:t>
            </a:r>
            <a:r>
              <a:rPr lang="en-US" dirty="0" smtClean="0"/>
              <a:t> Stops </a:t>
            </a:r>
            <a:r>
              <a:rPr lang="en-US" dirty="0"/>
              <a:t>T</a:t>
            </a:r>
            <a:r>
              <a:rPr lang="en-US" dirty="0" smtClean="0"/>
              <a:t>rusting in the Lord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 death therefore what is earthly in you: sexual immorality, impurity, passion, evil desire, and covetousness, </a:t>
            </a:r>
            <a:r>
              <a:rPr lang="en-US" b="1" dirty="0" smtClean="0"/>
              <a:t>which is idolatry</a:t>
            </a:r>
            <a:r>
              <a:rPr lang="en-US" dirty="0" smtClean="0"/>
              <a:t>. On account of these the wrath of God is coming. (Col. 3:5-6)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I torn down my idols?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shall love the Lord your God with all your heart and with all your soul and all your mind. This is the great and first commandment.” (Mt 22:37-38)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I turned wholeheartedly to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351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Asa: Physician of Judah</vt:lpstr>
      <vt:lpstr>Background: Asa’s Lineage</vt:lpstr>
      <vt:lpstr>Background: State of Judah</vt:lpstr>
      <vt:lpstr>Asa Tears Down Judah’s Idols</vt:lpstr>
      <vt:lpstr>Asa Turns Wholeheartedly to God</vt:lpstr>
      <vt:lpstr>Asa Turns Wholeheartedly to God</vt:lpstr>
      <vt:lpstr>Asa Stops Trusting in the Lord</vt:lpstr>
      <vt:lpstr>Have I torn down my idols?</vt:lpstr>
      <vt:lpstr>Have I turned wholeheartedly to God?</vt:lpstr>
      <vt:lpstr>Have I stopped trusting in the Lord?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Asa: Physician of Judah</dc:title>
  <dc:creator>Family</dc:creator>
  <cp:lastModifiedBy>Family</cp:lastModifiedBy>
  <cp:revision>14</cp:revision>
  <dcterms:created xsi:type="dcterms:W3CDTF">2012-07-19T21:08:18Z</dcterms:created>
  <dcterms:modified xsi:type="dcterms:W3CDTF">2012-07-22T20:40:31Z</dcterms:modified>
</cp:coreProperties>
</file>