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3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7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9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6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6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6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5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6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607E-CDDB-4EC5-9F91-B1BA98D7274F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51FE-1645-49B9-95D2-B6C8C0EF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17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Do I Know What My Priorities Are?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579439"/>
            <a:ext cx="6324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Honest Answers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1"/>
            <a:ext cx="8458200" cy="41909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/>
              <a:t>What would others say our priorities are?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/>
              <a:t>What do we think about?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/>
              <a:t>What do we talk about?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/>
              <a:t>How do we spend our discretionary time?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/>
              <a:t>How do we spend our discretionary money?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/>
              <a:t>What “gives” in a conflict of priorities?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5405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20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How Do I Know What My Priorities Are?</vt:lpstr>
      <vt:lpstr>Honest Answers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Know What My Priorities Are?</dc:title>
  <dc:creator>Gary</dc:creator>
  <cp:lastModifiedBy>Owner</cp:lastModifiedBy>
  <cp:revision>5</cp:revision>
  <dcterms:created xsi:type="dcterms:W3CDTF">2012-11-30T00:34:36Z</dcterms:created>
  <dcterms:modified xsi:type="dcterms:W3CDTF">2013-03-18T15:19:43Z</dcterms:modified>
</cp:coreProperties>
</file>