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5200"/>
    <a:srgbClr val="FF9900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0929"/>
  </p:normalViewPr>
  <p:slideViewPr>
    <p:cSldViewPr>
      <p:cViewPr varScale="1">
        <p:scale>
          <a:sx n="119" d="100"/>
          <a:sy n="119" d="100"/>
        </p:scale>
        <p:origin x="-14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64F8E6-F590-4047-8C83-03A069034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D8E41-5CDD-4ABC-86DB-1DF620F8B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3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CACC4-FFD0-47A5-9EEE-0400F01608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8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5B96E-9DBD-452C-9E2C-827FCDF44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6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B399-6321-40E6-A236-B32743456E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0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A4A0D-337B-4EA5-98B7-D24AED4B2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1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53C93-7CA3-4628-AAD7-53FF4C5BE2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8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C40B-2911-4AB4-9180-BBEEE536A1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9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0B8F8-4E40-4A43-9559-62725C350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7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61591-7073-44C4-AB6F-FE344BF44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0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3D8F4-DACD-4089-AFB3-D1380A2697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5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702822-B7BE-45A7-8F9E-AA0E3B2A7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2514600"/>
            <a:ext cx="8153400" cy="1143000"/>
          </a:xfr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latin typeface="+mj-lt"/>
              </a:rPr>
              <a:t>Honesty with Ourselves</a:t>
            </a:r>
            <a:endParaRPr lang="en-US" sz="48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609600"/>
            <a:ext cx="7467600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8A5200"/>
                </a:solidFill>
              </a:rPr>
              <a:t>Honesty in Knowing Ourselves</a:t>
            </a:r>
            <a:endParaRPr lang="en-US" sz="3200" b="1" dirty="0">
              <a:solidFill>
                <a:srgbClr val="8A52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8400" y="2057400"/>
            <a:ext cx="5867400" cy="3276600"/>
          </a:xfr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0" bIns="91440" anchor="ctr" anchorCtr="1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Advantage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Disadvantage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Love of the truth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test of our honesty</a:t>
            </a:r>
          </a:p>
        </p:txBody>
      </p:sp>
    </p:spTree>
    <p:extLst>
      <p:ext uri="{BB962C8B-B14F-4D97-AF65-F5344CB8AC3E}">
        <p14:creationId xmlns:p14="http://schemas.microsoft.com/office/powerpoint/2010/main" val="18027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7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ordPoints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070</Template>
  <TotalTime>370</TotalTime>
  <Words>18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070</vt:lpstr>
      <vt:lpstr>Honesty with Ourselves</vt:lpstr>
      <vt:lpstr>Honesty in Knowing Ourselves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Honesty with Ourselves</dc:title>
  <dc:creator>Gary</dc:creator>
  <cp:lastModifiedBy>Gary</cp:lastModifiedBy>
  <cp:revision>17</cp:revision>
  <dcterms:created xsi:type="dcterms:W3CDTF">2011-12-10T06:36:25Z</dcterms:created>
  <dcterms:modified xsi:type="dcterms:W3CDTF">2013-03-17T03:04:02Z</dcterms:modified>
</cp:coreProperties>
</file>