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6A4-A03A-9A49-B1E4-C9C36434B708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5B45-0E78-F949-8832-2002444F36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6A4-A03A-9A49-B1E4-C9C36434B708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5B45-0E78-F949-8832-2002444F3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6A4-A03A-9A49-B1E4-C9C36434B708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5B45-0E78-F949-8832-2002444F3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6A4-A03A-9A49-B1E4-C9C36434B708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5B45-0E78-F949-8832-2002444F3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6A4-A03A-9A49-B1E4-C9C36434B708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5B45-0E78-F949-8832-2002444F36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6A4-A03A-9A49-B1E4-C9C36434B708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5B45-0E78-F949-8832-2002444F3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6A4-A03A-9A49-B1E4-C9C36434B708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5B45-0E78-F949-8832-2002444F36F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6A4-A03A-9A49-B1E4-C9C36434B708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5B45-0E78-F949-8832-2002444F3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6A4-A03A-9A49-B1E4-C9C36434B708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5B45-0E78-F949-8832-2002444F3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6A4-A03A-9A49-B1E4-C9C36434B708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5B45-0E78-F949-8832-2002444F36F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6A4-A03A-9A49-B1E4-C9C36434B708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5B45-0E78-F949-8832-2002444F3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174A6A4-A03A-9A49-B1E4-C9C36434B708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6F25B45-0E78-F949-8832-2002444F36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173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Real is Hell?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Look at What Hell is and Who are Going.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6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Believers in Christ are Believers in Hell.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sz="2800" dirty="0" smtClean="0"/>
              <a:t>Matt. 5:21-30 </a:t>
            </a:r>
            <a:r>
              <a:rPr lang="en-US" sz="2800" dirty="0" err="1" smtClean="0"/>
              <a:t>Ghenna</a:t>
            </a:r>
            <a:endParaRPr lang="en-US" sz="2800" dirty="0" smtClean="0"/>
          </a:p>
          <a:p>
            <a:pPr>
              <a:buFont typeface="Wingdings" charset="2"/>
              <a:buChar char="u"/>
            </a:pPr>
            <a:r>
              <a:rPr lang="en-US" sz="2800" dirty="0" smtClean="0"/>
              <a:t>Matt. 18:7-9 Eternal Fire</a:t>
            </a:r>
          </a:p>
          <a:p>
            <a:pPr>
              <a:buFont typeface="Wingdings" charset="2"/>
              <a:buChar char="u"/>
            </a:pPr>
            <a:r>
              <a:rPr lang="en-US" sz="2800" dirty="0" smtClean="0"/>
              <a:t>Matt. 23:29-36 Dangerous to Non-Believers</a:t>
            </a:r>
          </a:p>
          <a:p>
            <a:pPr lvl="2">
              <a:buFont typeface="Wingdings" charset="2"/>
              <a:buChar char="u"/>
            </a:pPr>
            <a:r>
              <a:rPr lang="en-US" sz="2400" dirty="0" smtClean="0"/>
              <a:t>Stephen in Acts 7:51-53</a:t>
            </a:r>
          </a:p>
          <a:p>
            <a:pPr>
              <a:buFont typeface="Wingdings" charset="2"/>
              <a:buChar char="u"/>
            </a:pPr>
            <a:r>
              <a:rPr lang="en-US" sz="2800" dirty="0" smtClean="0"/>
              <a:t>Luke 12:4-7 Fear God!</a:t>
            </a:r>
          </a:p>
          <a:p>
            <a:pPr lvl="2">
              <a:buFont typeface="Wingdings" charset="2"/>
              <a:buChar char="u"/>
            </a:pPr>
            <a:r>
              <a:rPr lang="en-US" sz="2400" dirty="0" smtClean="0"/>
              <a:t>Prov. 1:7</a:t>
            </a:r>
          </a:p>
          <a:p>
            <a:pPr lvl="2">
              <a:buFont typeface="Wingdings" charset="2"/>
              <a:buChar char="u"/>
            </a:pPr>
            <a:r>
              <a:rPr lang="en-US" sz="2400" dirty="0" smtClean="0"/>
              <a:t>Eccl. 12:13-14</a:t>
            </a:r>
          </a:p>
        </p:txBody>
      </p:sp>
    </p:spTree>
    <p:extLst>
      <p:ext uri="{BB962C8B-B14F-4D97-AF65-F5344CB8AC3E}">
        <p14:creationId xmlns:p14="http://schemas.microsoft.com/office/powerpoint/2010/main" val="8727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Hell and Who is in Danger?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sz="2800" dirty="0" smtClean="0"/>
              <a:t>Jude 1:5-7 Happened in past time</a:t>
            </a:r>
          </a:p>
          <a:p>
            <a:pPr>
              <a:buFont typeface="Wingdings" charset="2"/>
              <a:buChar char="u"/>
            </a:pPr>
            <a:endParaRPr lang="en-US" sz="2800" dirty="0" smtClean="0"/>
          </a:p>
          <a:p>
            <a:pPr>
              <a:buFont typeface="Wingdings" charset="2"/>
              <a:buChar char="u"/>
            </a:pPr>
            <a:r>
              <a:rPr lang="en-US" sz="2800" dirty="0" smtClean="0"/>
              <a:t>Matt. 25:31-33; 41-46 It is One of </a:t>
            </a:r>
            <a:r>
              <a:rPr lang="en-US" sz="2800" dirty="0"/>
              <a:t>T</a:t>
            </a:r>
            <a:r>
              <a:rPr lang="en-US" sz="2800" dirty="0" smtClean="0"/>
              <a:t>wo Places 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 </a:t>
            </a:r>
            <a:r>
              <a:rPr lang="en-US" sz="2800" dirty="0" err="1"/>
              <a:t>J</a:t>
            </a:r>
            <a:r>
              <a:rPr lang="en-US" sz="2800" dirty="0" err="1" smtClean="0"/>
              <a:t>udgement</a:t>
            </a:r>
            <a:r>
              <a:rPr lang="en-US" sz="2800" dirty="0" smtClean="0"/>
              <a:t>.</a:t>
            </a:r>
          </a:p>
          <a:p>
            <a:pPr>
              <a:buFont typeface="Wingdings" charset="2"/>
              <a:buChar char="u"/>
            </a:pPr>
            <a:endParaRPr lang="en-US" sz="2800" dirty="0" smtClean="0"/>
          </a:p>
          <a:p>
            <a:pPr>
              <a:buFont typeface="Wingdings" charset="2"/>
              <a:buChar char="u"/>
            </a:pPr>
            <a:r>
              <a:rPr lang="en-US" sz="2800" dirty="0" smtClean="0"/>
              <a:t>Gal. 5:19-21 Things Worthy of Hell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2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Encouraging Lesson for the Faithful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sz="2800" dirty="0" smtClean="0"/>
              <a:t>Luke 12:6-8 No Fear of Hell for Righteous</a:t>
            </a:r>
          </a:p>
          <a:p>
            <a:pPr>
              <a:buFont typeface="Wingdings" charset="2"/>
              <a:buChar char="u"/>
            </a:pPr>
            <a:endParaRPr lang="en-US" sz="2800" dirty="0"/>
          </a:p>
          <a:p>
            <a:pPr>
              <a:buFont typeface="Wingdings" charset="2"/>
              <a:buChar char="u"/>
            </a:pPr>
            <a:r>
              <a:rPr lang="en-US" sz="2800" dirty="0" smtClean="0"/>
              <a:t>Matt.25:34-41 Eternal Kingdom for Following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 Sheep</a:t>
            </a:r>
          </a:p>
          <a:p>
            <a:pPr>
              <a:buFont typeface="Wingdings" charset="2"/>
              <a:buChar char="u"/>
            </a:pPr>
            <a:endParaRPr lang="en-US" sz="2800" dirty="0"/>
          </a:p>
          <a:p>
            <a:pPr>
              <a:buFont typeface="Wingdings" charset="2"/>
              <a:buChar char="u"/>
            </a:pPr>
            <a:r>
              <a:rPr lang="en-US" sz="2800" dirty="0" smtClean="0"/>
              <a:t>Gal. 5:16-17;22-24 Joy for Those Crucified with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Christ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971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How Far is Hell for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sz="2800" dirty="0" smtClean="0"/>
              <a:t>10 years left of sinning?</a:t>
            </a:r>
          </a:p>
          <a:p>
            <a:pPr>
              <a:buFont typeface="Wingdings" charset="2"/>
              <a:buChar char="u"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charset="2"/>
              <a:buChar char="u"/>
            </a:pPr>
            <a:r>
              <a:rPr lang="en-US" sz="2800" dirty="0" smtClean="0"/>
              <a:t>10 minutes down the road?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017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Close is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sz="2800" dirty="0" smtClean="0"/>
              <a:t>Gal. 5:24 Crucify the Old </a:t>
            </a:r>
            <a:r>
              <a:rPr lang="en-US" sz="2800" dirty="0"/>
              <a:t>M</a:t>
            </a:r>
            <a:r>
              <a:rPr lang="en-US" sz="2800" dirty="0" smtClean="0"/>
              <a:t>an of Flesh</a:t>
            </a:r>
          </a:p>
          <a:p>
            <a:pPr>
              <a:buFont typeface="Wingdings" charset="2"/>
              <a:buChar char="u"/>
            </a:pPr>
            <a:endParaRPr lang="en-US" sz="2800" dirty="0" smtClean="0"/>
          </a:p>
          <a:p>
            <a:pPr>
              <a:buFont typeface="Wingdings" charset="2"/>
              <a:buChar char="u"/>
            </a:pPr>
            <a:endParaRPr lang="en-US" sz="2800" dirty="0"/>
          </a:p>
          <a:p>
            <a:pPr>
              <a:buFont typeface="Wingdings" charset="2"/>
              <a:buChar char="u"/>
            </a:pPr>
            <a:r>
              <a:rPr lang="en-US" sz="2800" dirty="0" smtClean="0"/>
              <a:t>Rom. 6:1-13 Be Buried with Him in Baptism!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284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Real is Hell?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Look at What Hell is and Who are Going.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4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554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282</TotalTime>
  <Words>159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NewsPrint</vt:lpstr>
      <vt:lpstr>PowerPoint Presentation</vt:lpstr>
      <vt:lpstr>How Real is Hell?</vt:lpstr>
      <vt:lpstr>Believers in Christ are Believers in Hell.</vt:lpstr>
      <vt:lpstr>What is Hell and Who is in Danger?</vt:lpstr>
      <vt:lpstr>Encouraging Lesson for the Faithful</vt:lpstr>
      <vt:lpstr>So How Far is Hell for You?</vt:lpstr>
      <vt:lpstr>How Close is Heaven?</vt:lpstr>
      <vt:lpstr>How Real is Hell?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Real is Hell?</dc:title>
  <dc:creator>Bryan Sircy</dc:creator>
  <cp:lastModifiedBy>Owner</cp:lastModifiedBy>
  <cp:revision>7</cp:revision>
  <dcterms:created xsi:type="dcterms:W3CDTF">2013-04-24T21:16:45Z</dcterms:created>
  <dcterms:modified xsi:type="dcterms:W3CDTF">2013-05-06T23:20:53Z</dcterms:modified>
</cp:coreProperties>
</file>