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56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8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F8D434-1B73-4131-A753-46C495AB1B48}" type="datetimeFigureOut">
              <a:rPr lang="en-US"/>
              <a:pPr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7E236-057D-43B0-9BA8-0C697D5838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7AC5D7-F174-4E05-890C-10C3BE3DF48F}" type="datetimeFigureOut">
              <a:rPr lang="en-US"/>
              <a:pPr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15D54-14F3-4DC3-891B-A6AA334B82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A204E5-75FE-4243-B959-16F0831EB292}" type="datetimeFigureOut">
              <a:rPr lang="en-US"/>
              <a:pPr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9684E-BC66-424C-9303-9DE9A3CA79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DE4B2C-419F-4654-ADB1-71B2DC331DE3}" type="datetimeFigureOut">
              <a:rPr lang="en-US"/>
              <a:pPr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9D423-4C52-4C8E-94DA-A77DE3C0A8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CFE59-225A-41A9-8BB1-72439FEC35BF}" type="datetimeFigureOut">
              <a:rPr lang="en-US"/>
              <a:pPr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C53A09-CC35-4BE7-B546-B86D1D24EB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E87ACC-242F-4BDD-AD79-97147B11D16F}" type="datetimeFigureOut">
              <a:rPr lang="en-US"/>
              <a:pPr/>
              <a:t>6/5/2013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B48BB-8775-4693-BE3A-F9EDC346D0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537A0-642B-4276-9349-4A9801AA92A7}" type="datetimeFigureOut">
              <a:rPr lang="en-US"/>
              <a:pPr/>
              <a:t>6/5/2013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4503D-2980-44F1-A09D-7C66C1895A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04DE91-F460-4BAF-B13F-84625953AC35}" type="datetimeFigureOut">
              <a:rPr lang="en-US"/>
              <a:pPr/>
              <a:t>6/5/2013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A976E9-4EDD-4C8D-B7F2-FF90231CBD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2CEAA0-7674-40F0-B1C6-A9B5AE843641}" type="datetimeFigureOut">
              <a:rPr lang="en-US"/>
              <a:pPr/>
              <a:t>6/5/2013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520E4-840F-4D34-AA52-4921284681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4C2656-0214-4A45-98C9-D7E17B60A583}" type="datetimeFigureOut">
              <a:rPr lang="en-US"/>
              <a:pPr/>
              <a:t>6/5/2013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B5C5F-DC20-4852-8C35-A5BDA8ECD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CD8358-371E-473A-B7C5-F59BE407011F}" type="datetimeFigureOut">
              <a:rPr lang="en-US"/>
              <a:pPr/>
              <a:t>6/5/2013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F16B9-8511-4F29-971B-8D0011BA16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43F654C1-5650-4407-B802-E4A3BB322A66}" type="datetimeFigureOut">
              <a:rPr lang="en-US"/>
              <a:pPr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6598713-7F28-4BCE-994F-36F7B9FBBF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 advTm="2000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11_Mary_Angel_JPEG_102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640" y="6402937"/>
            <a:ext cx="464321" cy="34824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354651" y="256374"/>
            <a:ext cx="81569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  <a:latin typeface="Chasm Extended" pitchFamily="2" charset="0"/>
              </a:rPr>
              <a:t>Profiles in Holiness</a:t>
            </a:r>
            <a:br>
              <a:rPr lang="en-US" sz="2800" dirty="0" smtClean="0">
                <a:solidFill>
                  <a:srgbClr val="0000CC"/>
                </a:solidFill>
                <a:latin typeface="Chasm Extended" pitchFamily="2" charset="0"/>
              </a:rPr>
            </a:br>
            <a:endParaRPr lang="en-US" sz="2800" dirty="0" smtClean="0">
              <a:solidFill>
                <a:srgbClr val="0000CC"/>
              </a:solidFill>
              <a:latin typeface="Chasm Extended" pitchFamily="2" charset="0"/>
            </a:endParaRPr>
          </a:p>
          <a:p>
            <a:pPr algn="ctr"/>
            <a:r>
              <a:rPr lang="en-US" sz="2800" dirty="0" smtClean="0">
                <a:solidFill>
                  <a:srgbClr val="0000CC"/>
                </a:solidFill>
                <a:latin typeface="Chasm Extended" pitchFamily="2" charset="0"/>
              </a:rPr>
              <a:t>John the Baptist:  </a:t>
            </a:r>
          </a:p>
          <a:p>
            <a:pPr algn="ctr"/>
            <a:r>
              <a:rPr lang="en-US" sz="2800" dirty="0" smtClean="0">
                <a:solidFill>
                  <a:srgbClr val="0000CC"/>
                </a:solidFill>
                <a:latin typeface="Chasm Extended" pitchFamily="2" charset="0"/>
              </a:rPr>
              <a:t>“Behold the Lamb of God!”</a:t>
            </a:r>
            <a:endParaRPr lang="en-US" sz="2800" dirty="0">
              <a:solidFill>
                <a:srgbClr val="0000CC"/>
              </a:solidFill>
            </a:endParaRPr>
          </a:p>
        </p:txBody>
      </p:sp>
      <p:pic>
        <p:nvPicPr>
          <p:cNvPr id="7" name="Picture 1" descr="08_John_Baptist_JPEG_1024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82922" y="2367185"/>
            <a:ext cx="5167357" cy="38755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8000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ＭＳ Ｐゴシック</vt:lpstr>
      <vt:lpstr>Arial</vt:lpstr>
      <vt:lpstr>Office Theme</vt:lpstr>
      <vt:lpstr>Slide 1</vt:lpstr>
      <vt:lpstr>Slide 2</vt:lpstr>
    </vt:vector>
  </TitlesOfParts>
  <Company>Digital Dimensions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Thompson</dc:creator>
  <cp:lastModifiedBy>R. David Brewer</cp:lastModifiedBy>
  <cp:revision>9</cp:revision>
  <dcterms:created xsi:type="dcterms:W3CDTF">2012-09-03T16:36:12Z</dcterms:created>
  <dcterms:modified xsi:type="dcterms:W3CDTF">2013-06-05T15:08:12Z</dcterms:modified>
</cp:coreProperties>
</file>