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66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F8D434-1B73-4131-A753-46C495AB1B48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7E236-057D-43B0-9BA8-0C697D583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AC5D7-F174-4E05-890C-10C3BE3DF48F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15D54-14F3-4DC3-891B-A6AA334B8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204E5-75FE-4243-B959-16F0831EB292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9684E-BC66-424C-9303-9DE9A3CA7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E4B2C-419F-4654-ADB1-71B2DC331DE3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9D423-4C52-4C8E-94DA-A77DE3C0A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CFE59-225A-41A9-8BB1-72439FEC35BF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53A09-CC35-4BE7-B546-B86D1D24E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87ACC-242F-4BDD-AD79-97147B11D16F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B48BB-8775-4693-BE3A-F9EDC346D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7537A0-642B-4276-9349-4A9801AA92A7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4503D-2980-44F1-A09D-7C66C1895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04DE91-F460-4BAF-B13F-84625953AC35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976E9-4EDD-4C8D-B7F2-FF90231CB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CEAA0-7674-40F0-B1C6-A9B5AE843641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20E4-840F-4D34-AA52-492128468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4C2656-0214-4A45-98C9-D7E17B60A583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5C5F-DC20-4852-8C35-A5BDA8ECD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CD8358-371E-473A-B7C5-F59BE407011F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F16B9-8511-4F29-971B-8D0011BA1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3F654C1-5650-4407-B802-E4A3BB322A66}" type="datetimeFigureOut">
              <a:rPr lang="en-US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598713-7F28-4BCE-994F-36F7B9FBBF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2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01_Mary_Angel_JPEG_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736" y="145279"/>
            <a:ext cx="4409629" cy="3307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 descr="06_Mary_Angel_JPEG_1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29" y="2728246"/>
            <a:ext cx="4364052" cy="327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09_Mary_Angel_JPEG_10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2108" y="2492167"/>
            <a:ext cx="4131892" cy="309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11_Mary_Angel_JPEG_102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640" y="6402937"/>
            <a:ext cx="464321" cy="348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357839" y="379162"/>
            <a:ext cx="4789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hasm Extended" pitchFamily="2" charset="0"/>
              </a:rPr>
              <a:t>Profiles in Holiness</a:t>
            </a:r>
            <a:br>
              <a:rPr lang="en-US" sz="2800" b="1" dirty="0" smtClean="0">
                <a:solidFill>
                  <a:srgbClr val="0000CC"/>
                </a:solidFill>
                <a:latin typeface="Chasm Extended" pitchFamily="2" charset="0"/>
              </a:rPr>
            </a:br>
            <a:r>
              <a:rPr lang="en-US" sz="2800" b="1" dirty="0" smtClean="0">
                <a:solidFill>
                  <a:srgbClr val="0000CC"/>
                </a:solidFill>
                <a:latin typeface="Chasm Extended" pitchFamily="2" charset="0"/>
              </a:rPr>
              <a:t>Mary:  Highly Favored 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Jesus_Birth_JPEG_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1" y="495658"/>
            <a:ext cx="3606324" cy="270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11_Jesus_Birth_JPEG_1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5305" y="495658"/>
            <a:ext cx="3623416" cy="2717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 descr="04_Jesus_Birth_JPEG_102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431" y="47001"/>
            <a:ext cx="3594931" cy="2696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01_Shepherds_Angels_JPEG_102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430" y="3644781"/>
            <a:ext cx="4050707" cy="3038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09_Shepherds_Angels_JPEG_102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2258" y="3644781"/>
            <a:ext cx="4036463" cy="3027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12_Shepherds_Angels_JPEG_102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10212" y="1928144"/>
            <a:ext cx="4577698" cy="3433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Digital Dimensions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Thompson</dc:creator>
  <cp:lastModifiedBy>Owner</cp:lastModifiedBy>
  <cp:revision>8</cp:revision>
  <dcterms:created xsi:type="dcterms:W3CDTF">2012-09-03T16:36:12Z</dcterms:created>
  <dcterms:modified xsi:type="dcterms:W3CDTF">2013-06-14T01:37:29Z</dcterms:modified>
</cp:coreProperties>
</file>