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8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8FE-D464-49E4-A2F0-56217092BBDB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456-A165-46EC-AAA3-3E62E72D9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8FE-D464-49E4-A2F0-56217092BBDB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456-A165-46EC-AAA3-3E62E72D9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8FE-D464-49E4-A2F0-56217092BBDB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456-A165-46EC-AAA3-3E62E72D9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8FE-D464-49E4-A2F0-56217092BBDB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456-A165-46EC-AAA3-3E62E72D9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8FE-D464-49E4-A2F0-56217092BBDB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456-A165-46EC-AAA3-3E62E72D9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8FE-D464-49E4-A2F0-56217092BBDB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456-A165-46EC-AAA3-3E62E72D9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8FE-D464-49E4-A2F0-56217092BBDB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456-A165-46EC-AAA3-3E62E72D9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8FE-D464-49E4-A2F0-56217092BBDB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456-A165-46EC-AAA3-3E62E72D9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8FE-D464-49E4-A2F0-56217092BBDB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456-A165-46EC-AAA3-3E62E72D9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8FE-D464-49E4-A2F0-56217092BBDB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456-A165-46EC-AAA3-3E62E72D9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8FE-D464-49E4-A2F0-56217092BBDB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456-A165-46EC-AAA3-3E62E72D9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78FE-D464-49E4-A2F0-56217092BBDB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AB456-A165-46EC-AAA3-3E62E72D90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3.wdp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7772400" cy="1089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Chasm Extended" pitchFamily="2" charset="0"/>
              </a:rPr>
              <a:t>Profiles in Holiness: Abraham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Chasm Extended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1066800"/>
            <a:ext cx="4800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hasm Extended" pitchFamily="2" charset="0"/>
              </a:rPr>
              <a:t>The Friend of God!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Chasm Extended" pitchFamily="2" charset="0"/>
            </a:endParaRPr>
          </a:p>
        </p:txBody>
      </p:sp>
      <p:pic>
        <p:nvPicPr>
          <p:cNvPr id="4" name="Picture 2" descr="ABRAHAM%2BAND%2BISAA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41000"/>
                    </a14:imgEffect>
                    <a14:imgEffect>
                      <a14:colorTemperature colorTemp="8400"/>
                    </a14:imgEffect>
                    <a14:imgEffect>
                      <a14:saturation sat="176000"/>
                    </a14:imgEffect>
                    <a14:imgEffect>
                      <a14:brightnessContrast bright="14000" contrast="-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1066800"/>
            <a:ext cx="5151966" cy="6096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fe-abraa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14000" contras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133600"/>
            <a:ext cx="3148965" cy="44196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10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Profiles in Holiness: Abraham</vt:lpstr>
      <vt:lpstr>Slide 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Profiles in Holiness: Abraham</dc:title>
  <dc:creator>R. David Brewer</dc:creator>
  <cp:lastModifiedBy>R. David Brewer</cp:lastModifiedBy>
  <cp:revision>3</cp:revision>
  <dcterms:created xsi:type="dcterms:W3CDTF">2013-05-26T00:09:34Z</dcterms:created>
  <dcterms:modified xsi:type="dcterms:W3CDTF">2013-05-26T11:14:51Z</dcterms:modified>
</cp:coreProperties>
</file>