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5" r:id="rId5"/>
    <p:sldId id="266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8546-2285-4D16-82F5-0BF778534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58253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ADC3-356C-4405-B634-9F2BB86D1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387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C4BF7-EE88-4B75-A774-F0CA83927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3074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33400"/>
            <a:ext cx="5029200" cy="12954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174006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735C4-0E22-4683-A0D8-FA3063D5F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4189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4D6E-70BC-47B0-962B-CB6DA440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80534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437F6-E119-490A-B9CC-F7722C93F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7763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A6FBB-37C8-494B-8261-DC43E8E7B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2618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9E875-FB93-426D-A604-05D6E62AB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84806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CB7F0-14E4-4ACA-BAEF-0D9EF9EF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9539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2A262-7472-479A-B590-33E36F36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93606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9696-2CE5-462C-8A4A-8F99ECE4B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63868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0" y="533400"/>
            <a:ext cx="5181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86000"/>
            <a:ext cx="739140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828CB1-F324-4C6D-A43D-817A6F9C8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r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mbria" pitchFamily="18" charset="0"/>
        </a:defRPr>
      </a:lvl2pPr>
      <a:lvl3pPr marL="1143000" indent="-228600" algn="r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mbria" pitchFamily="18" charset="0"/>
        </a:defRPr>
      </a:lvl3pPr>
      <a:lvl4pPr marL="1600200" indent="-228600" algn="r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mbria" pitchFamily="18" charset="0"/>
        </a:defRPr>
      </a:lvl4pPr>
      <a:lvl5pPr marL="2057400" indent="-228600" algn="r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mbria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Jacob’s Story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“</a:t>
            </a:r>
            <a:r>
              <a:rPr lang="en-US" dirty="0" err="1" smtClean="0"/>
              <a:t>supplanter</a:t>
            </a:r>
            <a:r>
              <a:rPr lang="en-US" dirty="0" smtClean="0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God had promised he would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dirty="0" smtClean="0"/>
              <a:t>the greatest.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He had to use trickery to gain the birthright and blessing.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injustices of Laban.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Confrontation ahead with Esau.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wrestling match with </a:t>
            </a:r>
            <a:r>
              <a:rPr lang="en-US" smtClean="0"/>
              <a:t>the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messenger </a:t>
            </a:r>
            <a:r>
              <a:rPr lang="en-US" dirty="0" smtClean="0"/>
              <a:t>of God.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feel like God is fighting against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Obtaining God’s promise is </a:t>
            </a:r>
            <a:br>
              <a:rPr lang="en-US" dirty="0" smtClean="0"/>
            </a:br>
            <a:r>
              <a:rPr lang="en-US" dirty="0" smtClean="0"/>
              <a:t>not always easy.</a:t>
            </a:r>
          </a:p>
          <a:p>
            <a:pPr eaLnBrk="1" hangingPunct="1"/>
            <a:r>
              <a:rPr lang="en-US" dirty="0" smtClean="0"/>
              <a:t>Sometimes it feels like </a:t>
            </a:r>
            <a:br>
              <a:rPr lang="en-US" dirty="0" smtClean="0"/>
            </a:br>
            <a:r>
              <a:rPr lang="en-US" dirty="0" smtClean="0"/>
              <a:t>God is our opponent.</a:t>
            </a:r>
          </a:p>
          <a:p>
            <a:pPr eaLnBrk="1" hangingPunct="1"/>
            <a:r>
              <a:rPr lang="en-US" dirty="0" smtClean="0"/>
              <a:t>Sometimes we get injured </a:t>
            </a:r>
            <a:br>
              <a:rPr lang="en-US" dirty="0" smtClean="0"/>
            </a:br>
            <a:r>
              <a:rPr lang="en-US" dirty="0" smtClean="0"/>
              <a:t>on the way to our blessing.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122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feel like God is fighting against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struggle will be more than we </a:t>
            </a:r>
            <a:br>
              <a:rPr lang="en-US" dirty="0" smtClean="0"/>
            </a:br>
            <a:r>
              <a:rPr lang="en-US" dirty="0" smtClean="0"/>
              <a:t>want to deal with, but it will not </a:t>
            </a:r>
            <a:br>
              <a:rPr lang="en-US" dirty="0" smtClean="0"/>
            </a:br>
            <a:r>
              <a:rPr lang="en-US" dirty="0" smtClean="0"/>
              <a:t>be more than we can deal with.</a:t>
            </a:r>
          </a:p>
          <a:p>
            <a:pPr eaLnBrk="1" hangingPunct="1"/>
            <a:r>
              <a:rPr lang="en-US" dirty="0" smtClean="0"/>
              <a:t>God will not give us every </a:t>
            </a:r>
            <a:br>
              <a:rPr lang="en-US" dirty="0" smtClean="0"/>
            </a:br>
            <a:r>
              <a:rPr lang="en-US" dirty="0" smtClean="0"/>
              <a:t>blessing we ask for.</a:t>
            </a:r>
          </a:p>
          <a:p>
            <a:pPr eaLnBrk="1" hangingPunct="1"/>
            <a:r>
              <a:rPr lang="en-US" dirty="0" smtClean="0"/>
              <a:t>God will bless if we </a:t>
            </a:r>
            <a:br>
              <a:rPr lang="en-US" dirty="0" smtClean="0"/>
            </a:br>
            <a:r>
              <a:rPr lang="en-US" dirty="0" smtClean="0"/>
              <a:t>hang on to Him.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31166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43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</vt:lpstr>
      <vt:lpstr>Calibri</vt:lpstr>
      <vt:lpstr>Default Design</vt:lpstr>
      <vt:lpstr>PowerPoint Presentation</vt:lpstr>
      <vt:lpstr>PowerPoint Presentation</vt:lpstr>
      <vt:lpstr>Consider Jacob’s Story</vt:lpstr>
      <vt:lpstr>When you feel like God is fighting against you.</vt:lpstr>
      <vt:lpstr>When you feel like God is fighting against you.</vt:lpstr>
      <vt:lpstr>PowerPoint Presentation</vt:lpstr>
    </vt:vector>
  </TitlesOfParts>
  <Company>Hillview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Terry Francis</dc:creator>
  <cp:lastModifiedBy>Owner</cp:lastModifiedBy>
  <cp:revision>7</cp:revision>
  <dcterms:created xsi:type="dcterms:W3CDTF">2006-03-05T12:35:58Z</dcterms:created>
  <dcterms:modified xsi:type="dcterms:W3CDTF">2013-08-29T20:23:30Z</dcterms:modified>
</cp:coreProperties>
</file>