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CDB3-0AB7-4464-B26A-C3792ACF972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6BA1-14CE-418C-850A-F664D709D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554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CDB3-0AB7-4464-B26A-C3792ACF972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6BA1-14CE-418C-850A-F664D709D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475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CDB3-0AB7-4464-B26A-C3792ACF972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6BA1-14CE-418C-850A-F664D709D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72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CDB3-0AB7-4464-B26A-C3792ACF972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6BA1-14CE-418C-850A-F664D709D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68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CDB3-0AB7-4464-B26A-C3792ACF972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6BA1-14CE-418C-850A-F664D709D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92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CDB3-0AB7-4464-B26A-C3792ACF972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6BA1-14CE-418C-850A-F664D709D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9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CDB3-0AB7-4464-B26A-C3792ACF972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6BA1-14CE-418C-850A-F664D709D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77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CDB3-0AB7-4464-B26A-C3792ACF972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6BA1-14CE-418C-850A-F664D709D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68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CDB3-0AB7-4464-B26A-C3792ACF972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6BA1-14CE-418C-850A-F664D709D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931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CDB3-0AB7-4464-B26A-C3792ACF972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6BA1-14CE-418C-850A-F664D709D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174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CDB3-0AB7-4464-B26A-C3792ACF972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6BA1-14CE-418C-850A-F664D709D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10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ECDB3-0AB7-4464-B26A-C3792ACF972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76BA1-14CE-418C-850A-F664D709D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6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78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533400"/>
            <a:ext cx="6858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dirty="0"/>
              <a:t>For the word of God is living and active and sharper than any two-edged sword, and piercing as far as the division </a:t>
            </a:r>
            <a:r>
              <a:rPr lang="en-US" sz="4000" b="1" i="1" dirty="0" smtClean="0"/>
              <a:t>of soul </a:t>
            </a:r>
            <a:r>
              <a:rPr lang="en-US" sz="4000" b="1" i="1" dirty="0"/>
              <a:t>and spirit, of both joints and marrow, and able to judge the thoughts and intentions of the heart</a:t>
            </a:r>
            <a:r>
              <a:rPr lang="en-US" sz="4000" b="1" i="1" dirty="0" smtClean="0"/>
              <a:t>.</a:t>
            </a:r>
          </a:p>
          <a:p>
            <a:pPr algn="r"/>
            <a:r>
              <a:rPr lang="en-US" sz="4000" b="1" i="1" dirty="0" smtClean="0"/>
              <a:t>- Hebrews 4:12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125406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Tests of Integrity: Adversity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Proverbs 24:10</a:t>
            </a:r>
          </a:p>
          <a:p>
            <a:pPr lvl="1"/>
            <a:r>
              <a:rPr lang="en-US" b="1" dirty="0" smtClean="0"/>
              <a:t>How is your strength when going through difficult times?	</a:t>
            </a:r>
          </a:p>
          <a:p>
            <a:r>
              <a:rPr lang="en-US" b="1" dirty="0" smtClean="0"/>
              <a:t>Jeremiah 12:5</a:t>
            </a:r>
          </a:p>
          <a:p>
            <a:pPr lvl="1"/>
            <a:r>
              <a:rPr lang="en-US" b="1" dirty="0" smtClean="0"/>
              <a:t>How do you conduct yourself in the ‘forest’ of life?</a:t>
            </a:r>
          </a:p>
          <a:p>
            <a:pPr lvl="1"/>
            <a:endParaRPr lang="en-US" b="1" dirty="0"/>
          </a:p>
          <a:p>
            <a:r>
              <a:rPr lang="en-US" b="1" dirty="0" smtClean="0"/>
              <a:t>Job: A catalog of Job’s Adversity</a:t>
            </a:r>
          </a:p>
          <a:p>
            <a:pPr lvl="1"/>
            <a:r>
              <a:rPr lang="en-US" b="1" dirty="0" smtClean="0"/>
              <a:t> (Job 4:5): He was “dismayed”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06770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Tests of Integrity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0" lvl="1" indent="0" algn="ctr">
              <a:buNone/>
            </a:pPr>
            <a:r>
              <a:rPr lang="en-US" b="1" i="1" dirty="0" smtClean="0"/>
              <a:t>Adversity is hard on a man, but for everyone that can handle prosperity there are one hundred more that can handle adversity.</a:t>
            </a:r>
          </a:p>
          <a:p>
            <a:pPr marL="457200" lvl="1" indent="0" algn="ctr">
              <a:buNone/>
            </a:pPr>
            <a:endParaRPr lang="en-US" b="1" i="1" dirty="0"/>
          </a:p>
          <a:p>
            <a:pPr marL="457200" lvl="1" indent="0" algn="r">
              <a:buNone/>
            </a:pPr>
            <a:r>
              <a:rPr lang="en-US" b="1" i="1" dirty="0" smtClean="0"/>
              <a:t>- Carlisle</a:t>
            </a:r>
          </a:p>
        </p:txBody>
      </p:sp>
    </p:spTree>
    <p:extLst>
      <p:ext uri="{BB962C8B-B14F-4D97-AF65-F5344CB8AC3E}">
        <p14:creationId xmlns:p14="http://schemas.microsoft.com/office/powerpoint/2010/main" val="93269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Tests of Integrity: Prosperity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- Two Direct Warnings: Psalms 75 -</a:t>
            </a:r>
          </a:p>
          <a:p>
            <a:pPr marL="0" indent="0">
              <a:buNone/>
            </a:pP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Vs. 4-5: Don’t be conceited</a:t>
            </a:r>
          </a:p>
          <a:p>
            <a:pPr marL="914400" lvl="1" indent="-514350"/>
            <a:r>
              <a:rPr lang="en-US" b="1" dirty="0" smtClean="0"/>
              <a:t>Proverbs 27:2, 21</a:t>
            </a:r>
          </a:p>
          <a:p>
            <a:pPr marL="400050" lvl="1" indent="0">
              <a:buNone/>
            </a:pP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Vs. 6-7: Keep the right perspective</a:t>
            </a:r>
          </a:p>
          <a:p>
            <a:pPr lvl="1"/>
            <a:r>
              <a:rPr lang="en-US" b="1" dirty="0" smtClean="0"/>
              <a:t>Psalm 78:70: </a:t>
            </a:r>
          </a:p>
          <a:p>
            <a:pPr lvl="2"/>
            <a:r>
              <a:rPr lang="en-US" b="1" dirty="0" smtClean="0"/>
              <a:t>A “servant”</a:t>
            </a:r>
          </a:p>
          <a:p>
            <a:pPr lvl="1"/>
            <a:r>
              <a:rPr lang="en-US" b="1" dirty="0" smtClean="0"/>
              <a:t>Psalm 78:72: No duplicity</a:t>
            </a:r>
          </a:p>
          <a:p>
            <a:pPr lvl="2"/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4490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Tests of Integrity: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b="1" dirty="0" smtClean="0"/>
              <a:t>Hungering and Thirsting for Righteousness</a:t>
            </a:r>
          </a:p>
          <a:p>
            <a:endParaRPr lang="en-US" b="1" dirty="0"/>
          </a:p>
          <a:p>
            <a:r>
              <a:rPr lang="en-US" b="1" dirty="0" smtClean="0"/>
              <a:t>Righteousness = </a:t>
            </a:r>
          </a:p>
          <a:p>
            <a:endParaRPr lang="en-US" b="1" dirty="0" smtClean="0"/>
          </a:p>
          <a:p>
            <a:r>
              <a:rPr lang="en-US" b="1" dirty="0" smtClean="0"/>
              <a:t>James 4:17: Do the </a:t>
            </a:r>
            <a:r>
              <a:rPr lang="en-US" b="1" u="sng" dirty="0" smtClean="0"/>
              <a:t>right</a:t>
            </a:r>
            <a:r>
              <a:rPr lang="en-US" b="1" dirty="0" smtClean="0"/>
              <a:t> thing!</a:t>
            </a:r>
          </a:p>
        </p:txBody>
      </p:sp>
      <p:sp>
        <p:nvSpPr>
          <p:cNvPr id="5" name="Rectangle 4"/>
          <p:cNvSpPr/>
          <p:nvPr/>
        </p:nvSpPr>
        <p:spPr>
          <a:xfrm>
            <a:off x="3733800" y="3581400"/>
            <a:ext cx="32948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Right – way – ness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397384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</TotalTime>
  <Words>115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Tests of Integrity: Adversity</vt:lpstr>
      <vt:lpstr>Tests of Integrity</vt:lpstr>
      <vt:lpstr>Tests of Integrity: Prosperity</vt:lpstr>
      <vt:lpstr>Tests of Integrity: </vt:lpstr>
    </vt:vector>
  </TitlesOfParts>
  <Company>Weight Watchers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DEANA.BLOUNT</dc:creator>
  <cp:lastModifiedBy>Owner</cp:lastModifiedBy>
  <cp:revision>11</cp:revision>
  <dcterms:created xsi:type="dcterms:W3CDTF">2014-02-08T21:11:49Z</dcterms:created>
  <dcterms:modified xsi:type="dcterms:W3CDTF">2014-02-11T00:16:19Z</dcterms:modified>
</cp:coreProperties>
</file>