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21"/>
  </p:notesMasterIdLst>
  <p:sldIdLst>
    <p:sldId id="298" r:id="rId6"/>
    <p:sldId id="300" r:id="rId7"/>
    <p:sldId id="256" r:id="rId8"/>
    <p:sldId id="299" r:id="rId9"/>
    <p:sldId id="301" r:id="rId10"/>
    <p:sldId id="302" r:id="rId11"/>
    <p:sldId id="303" r:id="rId12"/>
    <p:sldId id="305" r:id="rId13"/>
    <p:sldId id="304" r:id="rId14"/>
    <p:sldId id="257" r:id="rId15"/>
    <p:sldId id="259" r:id="rId16"/>
    <p:sldId id="260" r:id="rId17"/>
    <p:sldId id="306" r:id="rId18"/>
    <p:sldId id="307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FF99CC"/>
    <a:srgbClr val="FFFF00"/>
    <a:srgbClr val="CC0000"/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728" autoAdjust="0"/>
  </p:normalViewPr>
  <p:slideViewPr>
    <p:cSldViewPr>
      <p:cViewPr varScale="1">
        <p:scale>
          <a:sx n="102" d="100"/>
          <a:sy n="102" d="100"/>
        </p:scale>
        <p:origin x="-9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B7876D-A401-4EF7-ADF8-9C0A8B7E8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ACA51-2C2C-4A63-80BE-212F43E860E1}" type="slidenum">
              <a:rPr lang="en-US"/>
              <a:pPr/>
              <a:t>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56365-00F2-452A-A273-10E90EAECF5B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E74B3-9542-4765-A800-D07DAFA50BC0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C22FF-07E7-474B-BF7F-D1369996BA11}" type="slidenum">
              <a:rPr lang="en-US"/>
              <a:pPr/>
              <a:t>12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32BE-B8A6-48B5-8BEA-4960B8F6BC3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3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80265-AF8F-4353-8382-67E65B065590}" type="slidenum">
              <a:rPr lang="en-US"/>
              <a:pPr/>
              <a:t>15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C22FF-07E7-474B-BF7F-D1369996BA1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236C4-2A3B-4F52-B431-6ABD85B5B39A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A21B1-5688-4244-AA55-AE960DAB882F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6B984-0C0D-445C-8B5C-0D2B599BABF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560B2-831B-4D25-9D21-F3948AC9F4A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F5B22-C061-4681-BC24-EE19AB59EAC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32BE-B8A6-48B5-8BEA-4960B8F6BC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3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A21B1-5688-4244-AA55-AE960DAB882F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F88582-7039-46A4-9219-C70070CFB6A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07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607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E4D15-98E6-41F2-8480-373D880EE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A760-1FB7-4E27-AF6B-0ABCF8352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7E22-A7C1-4C1E-B124-0867F3B2C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09C1-821B-4F65-8269-F30757EB1C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8209-C309-46E3-8088-3B1B13973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517C-3472-4B1B-ACF6-50C183601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52D3-6FB4-4224-9D59-67B8654555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5817-2CDB-44F5-9521-808B4A5E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B9F9-34A0-43BC-ACF6-03D1F4257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C95-B2E4-4998-B2D1-5AABD9D1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06EB-723D-4B07-9B6E-B882D9A91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2010-B8EA-4CB4-9AB8-A35B0169F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CCD9-CAB6-430A-A956-F87C3AC613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6E7-9DF5-46BE-B2AD-B1A7B1F8C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57E22-A7C1-4C1E-B124-0867F3B2C81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4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09C1-821B-4F65-8269-F30757EB1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2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8209-C309-46E3-8088-3B1B1397361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517C-3472-4B1B-ACF6-50C183601D2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5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52D3-6FB4-4224-9D59-67B86545556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5817-2CDB-44F5-9521-808B4A5EA17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8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B9F9-34A0-43BC-ACF6-03D1F4257AE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0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B5BBC-E4D1-48BF-8FC4-C80537561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FC95-B2E4-4998-B2D1-5AABD9D1B1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8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2010-B8EA-4CB4-9AB8-A35B0169FB3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CCD9-CAB6-430A-A956-F87C3AC6132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1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06E7-9DF5-46BE-B2AD-B1A7B1F8C3E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3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9BA8E-1141-4778-8D82-93213F3D8E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46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4B32B-2FC2-4ED5-B882-79024AB97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9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3CE7-F65D-48BC-8774-9B9E3C10D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6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4B64-7FBF-4835-BBA9-6FDA1A3EAB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F1B9-7399-4C3B-BE18-5AE8915D3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53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801D-CA35-44C3-8C99-C78ED10006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DFD0F-E9FD-4E91-9CCD-741EF899B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F99C2-BC6E-470E-AE31-48991D33B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36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1CC6-3FEF-46E3-B42D-91F2B34A6D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4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2A80D-A8F1-4DE3-B66D-429C8111B1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40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CEE4-426C-4328-9ED7-5372C6994B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0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199DF-0BEE-4300-9A8C-DCF132219D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44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66A0F88C-2D76-4056-AD0E-D948E44B59F8}" type="datetimeFigureOut">
              <a:rPr lang="en-US" smtClean="0">
                <a:solidFill>
                  <a:prstClr val="white"/>
                </a:solidFill>
              </a:rPr>
              <a:pPr/>
              <a:t>7/10/2014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60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29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69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4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62B09-473B-4476-85D6-D69C29E04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16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1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27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7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1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73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2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37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8A597-5B8A-456E-BBA1-4C67330B8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4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88C-2D76-4056-AD0E-D948E44B59F8}" type="datetimeFigureOut">
              <a:rPr lang="en-US" smtClean="0">
                <a:solidFill>
                  <a:srgbClr val="B01513"/>
                </a:solidFill>
              </a:rPr>
              <a:pPr/>
              <a:t>7/10/2014</a:t>
            </a:fld>
            <a:endParaRPr 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A7766F1-DB9A-44F3-A93A-F7BD06CE5A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D97C8-9EC1-4434-92C6-396128430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0458-1BF4-4AD7-8467-4D4B4EC9E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22C41-2DF9-45AF-82D1-4B60CE2B6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cs typeface="+mn-cs"/>
              </a:defRPr>
            </a:lvl1pPr>
          </a:lstStyle>
          <a:p>
            <a:fld id="{3AFC611E-8664-4C35-B155-E6FD7AF70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F8A18A-842A-483C-8408-4331165D2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F8A18A-842A-483C-8408-4331165D201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6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A6F1E9-C75B-4AA6-B36A-EBA475E2E24A}" type="slidenum">
              <a:rPr lang="en-US">
                <a:solidFill>
                  <a:srgbClr val="000000"/>
                </a:solidFill>
                <a:latin typeface="Time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8165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A0F88C-2D76-4056-AD0E-D948E44B59F8}" type="datetimeFigureOut">
              <a:rPr lang="en-US" smtClean="0">
                <a:solidFill>
                  <a:srgbClr val="B01513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7/10/2014</a:t>
            </a:fld>
            <a:endParaRPr lang="en-US">
              <a:solidFill>
                <a:srgbClr val="B01513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01513"/>
              </a:solidFill>
              <a:latin typeface="Century Gothic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7766F1-DB9A-44F3-A93A-F7BD06CE5A81}" type="slidenum">
              <a:rPr lang="en-US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28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1469"/>
          <a:stretch/>
        </p:blipFill>
        <p:spPr bwMode="auto">
          <a:xfrm>
            <a:off x="4038600" y="1600200"/>
            <a:ext cx="4805266" cy="4326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81000"/>
            <a:ext cx="7505700" cy="1143000"/>
          </a:xfrm>
          <a:effectLst>
            <a:outerShdw dist="45791" dir="3378596" algn="ctr" rotWithShape="0">
              <a:schemeClr val="tx2"/>
            </a:outerShdw>
          </a:effectLst>
        </p:spPr>
        <p:txBody>
          <a:bodyPr/>
          <a:lstStyle/>
          <a:p>
            <a:pPr algn="ctr"/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God Commands It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828800"/>
            <a:ext cx="3657600" cy="4297363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Affects His Forgiving Us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(Mark 11:25-26)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Must Work Out Problems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(Matt. 5:23-24)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657600" y="3962400"/>
            <a:ext cx="4419600" cy="2667000"/>
            <a:chOff x="3924300" y="4171028"/>
            <a:chExt cx="4419600" cy="2667000"/>
          </a:xfrm>
        </p:grpSpPr>
        <p:sp>
          <p:nvSpPr>
            <p:cNvPr id="54" name="Rounded Rectangle 53"/>
            <p:cNvSpPr/>
            <p:nvPr/>
          </p:nvSpPr>
          <p:spPr>
            <a:xfrm>
              <a:off x="3924300" y="4171028"/>
              <a:ext cx="4419600" cy="2667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05300" y="4247228"/>
              <a:ext cx="37338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Song # 219</a:t>
              </a:r>
            </a:p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Sweet, How Heavenly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736300"/>
            <a:ext cx="3390900" cy="337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49137" cy="1143000"/>
          </a:xfrm>
          <a:effectLst>
            <a:outerShdw dist="45791" dir="3378596" algn="ctr" rotWithShape="0">
              <a:schemeClr val="tx2"/>
            </a:outerShdw>
          </a:effectLst>
        </p:spPr>
        <p:txBody>
          <a:bodyPr/>
          <a:lstStyle/>
          <a:p>
            <a:pPr algn="ctr"/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Love Demands 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1828800"/>
            <a:ext cx="4419600" cy="4267200"/>
          </a:xfrm>
        </p:spPr>
        <p:txBody>
          <a:bodyPr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 forgave us with tender mercy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(Col.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3:12-13)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God’s people love and forgive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(Matt. 5:43-48)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44" name="Group 443"/>
          <p:cNvGrpSpPr/>
          <p:nvPr/>
        </p:nvGrpSpPr>
        <p:grpSpPr>
          <a:xfrm>
            <a:off x="4200525" y="3822864"/>
            <a:ext cx="4419600" cy="2667000"/>
            <a:chOff x="4572000" y="3810000"/>
            <a:chExt cx="4419600" cy="2667000"/>
          </a:xfrm>
        </p:grpSpPr>
        <p:sp>
          <p:nvSpPr>
            <p:cNvPr id="442" name="Rounded Rectangle 441"/>
            <p:cNvSpPr/>
            <p:nvPr/>
          </p:nvSpPr>
          <p:spPr>
            <a:xfrm>
              <a:off x="4572000" y="3810000"/>
              <a:ext cx="4419600" cy="2667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4953000" y="4038600"/>
              <a:ext cx="3733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400"/>
                </a:spcAft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Song # 302</a:t>
              </a:r>
            </a:p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Blest Be The Tie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1905000"/>
            <a:ext cx="4419600" cy="4419600"/>
          </a:xfrm>
        </p:spPr>
        <p:txBody>
          <a:bodyPr>
            <a:noAutofit/>
          </a:bodyPr>
          <a:lstStyle/>
          <a:p>
            <a:pPr marL="609600" indent="-609600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be 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forgive because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>
              <a:spcAft>
                <a:spcPct val="30000"/>
              </a:spcAft>
              <a:buFontTx/>
              <a:buAutoNum type="arabicPeriod"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Mercy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Ourselves</a:t>
            </a:r>
          </a:p>
          <a:p>
            <a:pPr marL="609600" indent="-609600">
              <a:spcAft>
                <a:spcPct val="30000"/>
              </a:spcAft>
              <a:buFontTx/>
              <a:buAutoNum type="arabicPeriod"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Commands It</a:t>
            </a:r>
          </a:p>
          <a:p>
            <a:pPr marL="609600" indent="-609600" algn="l">
              <a:spcAft>
                <a:spcPct val="30000"/>
              </a:spcAft>
              <a:buFontTx/>
              <a:buAutoNum type="arabicPeriod"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Demands It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981200"/>
          </a:xfr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Forgiving One Another</a:t>
            </a:r>
          </a:p>
        </p:txBody>
      </p:sp>
      <p:pic>
        <p:nvPicPr>
          <p:cNvPr id="12292" name="Picture 4" descr="Arguin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09" y="2286000"/>
            <a:ext cx="3101975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thlehemstar.net/pix/featured/featured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9144000" cy="2381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1091" y="457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For You, Lord, are good, and 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ready to forgive, 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and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abundant in mercy to all those who call upon You.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5018" y="471547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</a:rPr>
              <a:t>Psa. 86:5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54999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4255" y="838199"/>
            <a:ext cx="7547975" cy="91440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Must I Do To Be Saved?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57197" y="2216063"/>
            <a:ext cx="7543800" cy="4419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 the gospel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10:17)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Believe Jesus is Christ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(John 3:16)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Repent of your sins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17:30)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Confess your faith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10:9, 10)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Baptized for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forgiveness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(Acts 2:38)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faithful unto death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2:10)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9679"/>
      </p:ext>
    </p:extLst>
  </p:cSld>
  <p:clrMapOvr>
    <a:masterClrMapping/>
  </p:clrMapOvr>
  <p:transition advTm="5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1524000"/>
            <a:ext cx="4648200" cy="4800600"/>
          </a:xfrm>
        </p:spPr>
        <p:txBody>
          <a:bodyPr>
            <a:noAutofit/>
          </a:bodyPr>
          <a:lstStyle/>
          <a:p>
            <a:pPr algn="l">
              <a:spcAft>
                <a:spcPct val="3000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Parables:</a:t>
            </a:r>
          </a:p>
          <a:p>
            <a:pPr algn="l">
              <a:spcAft>
                <a:spcPct val="300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Vineyard workers</a:t>
            </a:r>
          </a:p>
          <a:p>
            <a:pPr algn="l">
              <a:spcAft>
                <a:spcPct val="300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Debtors</a:t>
            </a:r>
          </a:p>
          <a:p>
            <a:pPr algn="l">
              <a:spcAft>
                <a:spcPct val="300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Unforgiving 	servant</a:t>
            </a:r>
          </a:p>
          <a:p>
            <a:pPr algn="l">
              <a:spcAft>
                <a:spcPct val="30000"/>
              </a:spcAft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 and 	Publican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981200"/>
          </a:xfrm>
        </p:spPr>
        <p:txBody>
          <a:bodyPr/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Forgiveness &amp; Mercy</a:t>
            </a:r>
            <a:endParaRPr lang="en-US" sz="50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2292" name="Picture 4" descr="Arguin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3101975" cy="3200400"/>
          </a:xfrm>
          <a:prstGeom prst="rect">
            <a:avLst/>
          </a:prstGeom>
          <a:noFill/>
        </p:spPr>
      </p:pic>
      <p:sp>
        <p:nvSpPr>
          <p:cNvPr id="3" name="Bevel 2"/>
          <p:cNvSpPr/>
          <p:nvPr/>
        </p:nvSpPr>
        <p:spPr>
          <a:xfrm>
            <a:off x="457200" y="1447800"/>
            <a:ext cx="2971800" cy="1295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Tonight’s Theme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02924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495" y="4876800"/>
            <a:ext cx="7010400" cy="13430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should be ready to forgive because…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458200" cy="1125184"/>
          </a:xfr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Forgiving One Another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16" y="1905000"/>
            <a:ext cx="4219575" cy="2543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7"/>
            <a:ext cx="8458200" cy="1630363"/>
          </a:xfrm>
          <a:effectLst>
            <a:outerShdw dist="45791" dir="3378596" algn="ctr" rotWithShape="0">
              <a:schemeClr val="tx2"/>
            </a:outerShdw>
          </a:effectLst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We Need Mercy Ourselves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988007"/>
            <a:ext cx="4876800" cy="4297362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God’s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mercy </a:t>
            </a:r>
            <a:r>
              <a:rPr lang="en-US" sz="3200" dirty="0" smtClean="0">
                <a:solidFill>
                  <a:srgbClr val="000000"/>
                </a:solidFill>
              </a:rPr>
              <a:t>(Matt. 18:23-27)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223" name="Picture 55" descr="Buried in Tr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672013" cy="377031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124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“one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brought to him who owed him ten thousand talents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86200" y="214491"/>
            <a:ext cx="4724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6700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Talent = </a:t>
            </a:r>
            <a:r>
              <a:rPr lang="en-US" sz="3600" b="1" dirty="0" smtClean="0">
                <a:solidFill>
                  <a:srgbClr val="FF6700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71 lbs.</a:t>
            </a:r>
            <a:endParaRPr lang="en-US" sz="3600" b="1" dirty="0">
              <a:solidFill>
                <a:srgbClr val="FF6700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 ($1340 / oz) (silver is $21)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6700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oz X $1340 = $21,440 (pound)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Talent  = $1,522,240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6700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10,000 Talent </a:t>
            </a:r>
            <a:r>
              <a:rPr lang="en-US" sz="3600" b="1" dirty="0">
                <a:solidFill>
                  <a:srgbClr val="FF6700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(gold) = </a:t>
            </a:r>
            <a:r>
              <a:rPr lang="en-US" sz="3600" b="1" dirty="0" smtClean="0">
                <a:solidFill>
                  <a:srgbClr val="FF6700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$15.2 Billion (Silver: $238M)</a:t>
            </a:r>
            <a:endParaRPr lang="en-US" sz="3600" b="1" dirty="0">
              <a:solidFill>
                <a:srgbClr val="FF6700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4" descr="http://bestwaytobuygoldcoins.org/wp-content/uploads/2013/03/gold_co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57500" cy="26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360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418114" y="2172593"/>
            <a:ext cx="5105400" cy="38472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274320" tIns="228600" rIns="274320" bIns="22860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 unit of Roman coinage was the silver denarius, probably equal to a laborer's daily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2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Nelson's Bible </a:t>
            </a:r>
            <a:r>
              <a:rPr lang="en-US" sz="28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</a:t>
            </a:r>
            <a:endParaRPr lang="en-US" sz="28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5993"/>
            <a:ext cx="2390775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81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EA02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“one of his fellow servants owed him a hundred denarii” </a:t>
            </a:r>
            <a:r>
              <a:rPr lang="en-US" sz="3600" dirty="0" smtClean="0">
                <a:solidFill>
                  <a:srgbClr val="FEA022">
                    <a:lumMod val="50000"/>
                  </a:srgbClr>
                </a:solidFill>
              </a:rPr>
              <a:t>(vv. 28-30)</a:t>
            </a:r>
            <a:endParaRPr lang="en-US" sz="3600" dirty="0">
              <a:solidFill>
                <a:srgbClr val="FEA0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57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0" y="1567696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$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 Billion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72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10,000 Talents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5400000">
            <a:off x="1524000" y="874931"/>
            <a:ext cx="1066801" cy="16764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9600" y="2322731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Forgiven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8" y="3375026"/>
            <a:ext cx="4138084" cy="31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75090" y="457200"/>
            <a:ext cx="5064110" cy="5992323"/>
            <a:chOff x="3775090" y="457200"/>
            <a:chExt cx="5064110" cy="5992323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5715000" y="457200"/>
              <a:ext cx="3124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 </a:t>
              </a:r>
              <a:r>
                <a:rPr lang="en-US" sz="36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Denarii</a:t>
              </a:r>
              <a:endPara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 rot="16200000" flipH="1">
              <a:off x="5648681" y="1398450"/>
              <a:ext cx="2494838" cy="2133600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5181600" y="3762565"/>
              <a:ext cx="3657600" cy="8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Won’t Forgive!!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4773123"/>
              <a:ext cx="16764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775090" y="2598755"/>
              <a:ext cx="144142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en-US" sz="4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$150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27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thlehemstar.net/pix/featured/featured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9144000" cy="2381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762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But now having been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set free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from sin, and having become slaves of God, you have your fruit to holiness, and the end, everlasting life.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For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the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wages of sin is death,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but the gift of God is eternal life in Christ Jesus our Lord.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1373" y="4715470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/>
              </a:rPr>
              <a:t>Rom. 6:22-23</a:t>
            </a:r>
            <a:endParaRPr lang="en-US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65373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7"/>
            <a:ext cx="8458200" cy="1630363"/>
          </a:xfrm>
          <a:effectLst>
            <a:outerShdw dist="45791" dir="3378596" algn="ctr" rotWithShape="0">
              <a:schemeClr val="tx2"/>
            </a:outerShdw>
          </a:effectLst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We Need Mercy Ourselves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988007"/>
            <a:ext cx="4876800" cy="4297362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God’s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mercy </a:t>
            </a:r>
            <a:r>
              <a:rPr lang="en-US" sz="3200" dirty="0" smtClean="0">
                <a:solidFill>
                  <a:srgbClr val="000000"/>
                </a:solidFill>
              </a:rPr>
              <a:t>(Matt. 18:23-27)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must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           the same to others </a:t>
            </a:r>
            <a:r>
              <a:rPr lang="en-US" sz="3600" dirty="0" smtClean="0">
                <a:solidFill>
                  <a:srgbClr val="000000"/>
                </a:solidFill>
              </a:rPr>
              <a:t>  </a:t>
            </a:r>
            <a:r>
              <a:rPr lang="en-US" sz="3200" dirty="0" smtClean="0">
                <a:solidFill>
                  <a:srgbClr val="000000"/>
                </a:solidFill>
              </a:rPr>
              <a:t>(vv. </a:t>
            </a:r>
            <a:r>
              <a:rPr lang="en-US" sz="3200" dirty="0">
                <a:solidFill>
                  <a:srgbClr val="000000"/>
                </a:solidFill>
              </a:rPr>
              <a:t>32-35; vv. </a:t>
            </a:r>
            <a:r>
              <a:rPr lang="en-US" sz="3200" dirty="0" smtClean="0">
                <a:solidFill>
                  <a:srgbClr val="000000"/>
                </a:solidFill>
              </a:rPr>
              <a:t>21-22)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7223" name="Picture 55" descr="Buried in Tr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989" y="1600201"/>
            <a:ext cx="4060224" cy="3276599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572000" y="3810000"/>
            <a:ext cx="4419600" cy="2667000"/>
            <a:chOff x="4572000" y="3810000"/>
            <a:chExt cx="4419600" cy="2667000"/>
          </a:xfrm>
        </p:grpSpPr>
        <p:sp>
          <p:nvSpPr>
            <p:cNvPr id="6" name="Rounded Rectangle 5"/>
            <p:cNvSpPr/>
            <p:nvPr/>
          </p:nvSpPr>
          <p:spPr>
            <a:xfrm>
              <a:off x="4572000" y="3810000"/>
              <a:ext cx="4419600" cy="2667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4038600"/>
              <a:ext cx="37338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Song # 394</a:t>
              </a:r>
            </a:p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Love 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One Another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993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vel">
  <a:themeElements>
    <a:clrScheme name="Level 4">
      <a:dk1>
        <a:srgbClr val="6D3696"/>
      </a:dk1>
      <a:lt1>
        <a:srgbClr val="FFFFFF"/>
      </a:lt1>
      <a:dk2>
        <a:srgbClr val="51255D"/>
      </a:dk2>
      <a:lt2>
        <a:srgbClr val="FFFFCC"/>
      </a:lt2>
      <a:accent1>
        <a:srgbClr val="666699"/>
      </a:accent1>
      <a:accent2>
        <a:srgbClr val="800080"/>
      </a:accent2>
      <a:accent3>
        <a:srgbClr val="B3ACB6"/>
      </a:accent3>
      <a:accent4>
        <a:srgbClr val="DADADA"/>
      </a:accent4>
      <a:accent5>
        <a:srgbClr val="B8B8CA"/>
      </a:accent5>
      <a:accent6>
        <a:srgbClr val="730073"/>
      </a:accent6>
      <a:hlink>
        <a:srgbClr val="CCCC00"/>
      </a:hlink>
      <a:folHlink>
        <a:srgbClr val="A3A274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413</Words>
  <Application>Microsoft Office PowerPoint</Application>
  <PresentationFormat>On-screen Show (4:3)</PresentationFormat>
  <Paragraphs>72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Level</vt:lpstr>
      <vt:lpstr>Slipstream</vt:lpstr>
      <vt:lpstr>1_Slipstream</vt:lpstr>
      <vt:lpstr>Blank Presentation</vt:lpstr>
      <vt:lpstr>Ion Boardroom</vt:lpstr>
      <vt:lpstr>PowerPoint Presentation</vt:lpstr>
      <vt:lpstr>Forgiveness &amp; Mercy</vt:lpstr>
      <vt:lpstr>Forgiving One Another</vt:lpstr>
      <vt:lpstr>We Need Mercy Ourselves</vt:lpstr>
      <vt:lpstr>PowerPoint Presentation</vt:lpstr>
      <vt:lpstr>PowerPoint Presentation</vt:lpstr>
      <vt:lpstr>PowerPoint Presentation</vt:lpstr>
      <vt:lpstr>PowerPoint Presentation</vt:lpstr>
      <vt:lpstr>We Need Mercy Ourselves</vt:lpstr>
      <vt:lpstr>God Commands It</vt:lpstr>
      <vt:lpstr>Love Demands It</vt:lpstr>
      <vt:lpstr>Forgiving One Another</vt:lpstr>
      <vt:lpstr>PowerPoint Presentation</vt:lpstr>
      <vt:lpstr>What Must I Do To Be Saved?</vt:lpstr>
      <vt:lpstr>PowerPoint Presentation</vt:lpstr>
    </vt:vector>
  </TitlesOfParts>
  <Company>Beaver Dam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Forgiving One Another</dc:title>
  <dc:creator>Mike Thomas</dc:creator>
  <cp:lastModifiedBy>Owner</cp:lastModifiedBy>
  <cp:revision>104</cp:revision>
  <dcterms:created xsi:type="dcterms:W3CDTF">2006-12-29T03:16:00Z</dcterms:created>
  <dcterms:modified xsi:type="dcterms:W3CDTF">2014-07-10T19:54:31Z</dcterms:modified>
</cp:coreProperties>
</file>