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29"/>
  </p:notesMasterIdLst>
  <p:sldIdLst>
    <p:sldId id="315" r:id="rId6"/>
    <p:sldId id="317" r:id="rId7"/>
    <p:sldId id="273" r:id="rId8"/>
    <p:sldId id="257" r:id="rId9"/>
    <p:sldId id="256" r:id="rId10"/>
    <p:sldId id="261" r:id="rId11"/>
    <p:sldId id="262" r:id="rId12"/>
    <p:sldId id="264" r:id="rId13"/>
    <p:sldId id="263" r:id="rId14"/>
    <p:sldId id="266" r:id="rId15"/>
    <p:sldId id="320" r:id="rId16"/>
    <p:sldId id="265" r:id="rId17"/>
    <p:sldId id="267" r:id="rId18"/>
    <p:sldId id="268" r:id="rId19"/>
    <p:sldId id="318" r:id="rId20"/>
    <p:sldId id="269" r:id="rId21"/>
    <p:sldId id="270" r:id="rId22"/>
    <p:sldId id="271" r:id="rId23"/>
    <p:sldId id="259" r:id="rId24"/>
    <p:sldId id="272" r:id="rId25"/>
    <p:sldId id="274" r:id="rId26"/>
    <p:sldId id="319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A523C-5621-4B3E-9C02-07D436FE0A2E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C5BBD-5898-4584-9D9C-B67EF88C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F4EA5-E1D1-43DB-A702-40AD5C79F93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4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9DBC6-372A-46D0-BDE6-099F9D790C97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 b="1"/>
              <a:t>To insert this slide into your presentation</a:t>
            </a:r>
          </a:p>
          <a:p>
            <a:pPr marL="228600" indent="-228600"/>
            <a:r>
              <a:rPr lang="en-US" altLang="en-US" b="1"/>
              <a:t>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Save this template as a presentation (.ppt file) on your computer.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Open the presentation that will contain the image slide.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On the </a:t>
            </a:r>
            <a:r>
              <a:rPr lang="en-US" altLang="en-US" b="1"/>
              <a:t>Slides</a:t>
            </a:r>
            <a:r>
              <a:rPr lang="en-US" altLang="en-US"/>
              <a:t> tab, place your insertion point after the slide that will precede the image slide. (Make sure you don't select a slide. Your insertion point should be between the slides.)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On the </a:t>
            </a:r>
            <a:r>
              <a:rPr lang="en-US" altLang="en-US" b="1"/>
              <a:t>Insert</a:t>
            </a:r>
            <a:r>
              <a:rPr lang="en-US" altLang="en-US"/>
              <a:t> menu, click </a:t>
            </a:r>
            <a:r>
              <a:rPr lang="en-US" altLang="en-US" b="1"/>
              <a:t>Slides from Files</a:t>
            </a:r>
            <a:r>
              <a:rPr lang="en-US" alt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In the </a:t>
            </a:r>
            <a:r>
              <a:rPr lang="en-US" altLang="en-US" b="1"/>
              <a:t>Slide Finder</a:t>
            </a:r>
            <a:r>
              <a:rPr lang="en-US" altLang="en-US"/>
              <a:t> dialog box, click the </a:t>
            </a:r>
            <a:r>
              <a:rPr lang="en-US" altLang="en-US" b="1"/>
              <a:t>Find Presentation</a:t>
            </a:r>
            <a:r>
              <a:rPr lang="en-US" altLang="en-US"/>
              <a:t> tab.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Click </a:t>
            </a:r>
            <a:r>
              <a:rPr lang="en-US" altLang="en-US" b="1"/>
              <a:t>Browse</a:t>
            </a:r>
            <a:r>
              <a:rPr lang="en-US" altLang="en-US"/>
              <a:t>, locate and select the presentation that contains the image slide, and then click </a:t>
            </a:r>
            <a:r>
              <a:rPr lang="en-US" altLang="en-US" b="1"/>
              <a:t>Open</a:t>
            </a:r>
            <a:r>
              <a:rPr lang="en-US" alt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In the </a:t>
            </a:r>
            <a:r>
              <a:rPr lang="en-US" altLang="en-US" b="1"/>
              <a:t>Slides from Files</a:t>
            </a:r>
            <a:r>
              <a:rPr lang="en-US" altLang="en-US"/>
              <a:t> dialog box, select the image slide.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Select the </a:t>
            </a:r>
            <a:r>
              <a:rPr lang="en-US" altLang="en-US" b="1"/>
              <a:t>Keep source formatting</a:t>
            </a:r>
            <a:r>
              <a:rPr lang="en-US" altLang="en-US"/>
              <a:t> check box. If you do not select this check box, the copied slide will inherit the design of the slide that precedes it in the presentation.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Click </a:t>
            </a:r>
            <a:r>
              <a:rPr lang="en-US" altLang="en-US" b="1"/>
              <a:t>Insert</a:t>
            </a:r>
            <a:r>
              <a:rPr lang="en-US" alt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Click </a:t>
            </a:r>
            <a:r>
              <a:rPr lang="en-US" altLang="en-US" b="1"/>
              <a:t>Close</a:t>
            </a:r>
            <a:r>
              <a:rPr lang="en-US" altLang="en-US"/>
              <a:t>. </a:t>
            </a:r>
          </a:p>
          <a:p>
            <a:pPr marL="228600" indent="-228600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9DBC6-372A-46D0-BDE6-099F9D790C97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 b="1"/>
              <a:t>To insert this slide into your presentation</a:t>
            </a:r>
          </a:p>
          <a:p>
            <a:pPr marL="228600" indent="-228600"/>
            <a:r>
              <a:rPr lang="en-US" altLang="en-US" b="1"/>
              <a:t>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Save this template as a presentation (.ppt file) on your computer.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Open the presentation that will contain the image slide.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On the </a:t>
            </a:r>
            <a:r>
              <a:rPr lang="en-US" altLang="en-US" b="1"/>
              <a:t>Slides</a:t>
            </a:r>
            <a:r>
              <a:rPr lang="en-US" altLang="en-US"/>
              <a:t> tab, place your insertion point after the slide that will precede the image slide. (Make sure you don't select a slide. Your insertion point should be between the slides.)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On the </a:t>
            </a:r>
            <a:r>
              <a:rPr lang="en-US" altLang="en-US" b="1"/>
              <a:t>Insert</a:t>
            </a:r>
            <a:r>
              <a:rPr lang="en-US" altLang="en-US"/>
              <a:t> menu, click </a:t>
            </a:r>
            <a:r>
              <a:rPr lang="en-US" altLang="en-US" b="1"/>
              <a:t>Slides from Files</a:t>
            </a:r>
            <a:r>
              <a:rPr lang="en-US" alt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In the </a:t>
            </a:r>
            <a:r>
              <a:rPr lang="en-US" altLang="en-US" b="1"/>
              <a:t>Slide Finder</a:t>
            </a:r>
            <a:r>
              <a:rPr lang="en-US" altLang="en-US"/>
              <a:t> dialog box, click the </a:t>
            </a:r>
            <a:r>
              <a:rPr lang="en-US" altLang="en-US" b="1"/>
              <a:t>Find Presentation</a:t>
            </a:r>
            <a:r>
              <a:rPr lang="en-US" altLang="en-US"/>
              <a:t> tab.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Click </a:t>
            </a:r>
            <a:r>
              <a:rPr lang="en-US" altLang="en-US" b="1"/>
              <a:t>Browse</a:t>
            </a:r>
            <a:r>
              <a:rPr lang="en-US" altLang="en-US"/>
              <a:t>, locate and select the presentation that contains the image slide, and then click </a:t>
            </a:r>
            <a:r>
              <a:rPr lang="en-US" altLang="en-US" b="1"/>
              <a:t>Open</a:t>
            </a:r>
            <a:r>
              <a:rPr lang="en-US" alt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In the </a:t>
            </a:r>
            <a:r>
              <a:rPr lang="en-US" altLang="en-US" b="1"/>
              <a:t>Slides from Files</a:t>
            </a:r>
            <a:r>
              <a:rPr lang="en-US" altLang="en-US"/>
              <a:t> dialog box, select the image slide.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Select the </a:t>
            </a:r>
            <a:r>
              <a:rPr lang="en-US" altLang="en-US" b="1"/>
              <a:t>Keep source formatting</a:t>
            </a:r>
            <a:r>
              <a:rPr lang="en-US" altLang="en-US"/>
              <a:t> check box. If you do not select this check box, the copied slide will inherit the design of the slide that precedes it in the presentation.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Click </a:t>
            </a:r>
            <a:r>
              <a:rPr lang="en-US" altLang="en-US" b="1"/>
              <a:t>Insert</a:t>
            </a:r>
            <a:r>
              <a:rPr lang="en-US" alt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Click </a:t>
            </a:r>
            <a:r>
              <a:rPr lang="en-US" altLang="en-US" b="1"/>
              <a:t>Close</a:t>
            </a:r>
            <a:r>
              <a:rPr lang="en-US" altLang="en-US"/>
              <a:t>. </a:t>
            </a:r>
          </a:p>
          <a:p>
            <a:pPr marL="228600" indent="-228600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9DBC6-372A-46D0-BDE6-099F9D790C97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 b="1"/>
              <a:t>To insert this slide into your presentation</a:t>
            </a:r>
          </a:p>
          <a:p>
            <a:pPr marL="228600" indent="-228600"/>
            <a:r>
              <a:rPr lang="en-US" altLang="en-US" b="1"/>
              <a:t>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Save this template as a presentation (.ppt file) on your computer.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Open the presentation that will contain the image slide.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On the </a:t>
            </a:r>
            <a:r>
              <a:rPr lang="en-US" altLang="en-US" b="1"/>
              <a:t>Slides</a:t>
            </a:r>
            <a:r>
              <a:rPr lang="en-US" altLang="en-US"/>
              <a:t> tab, place your insertion point after the slide that will precede the image slide. (Make sure you don't select a slide. Your insertion point should be between the slides.)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On the </a:t>
            </a:r>
            <a:r>
              <a:rPr lang="en-US" altLang="en-US" b="1"/>
              <a:t>Insert</a:t>
            </a:r>
            <a:r>
              <a:rPr lang="en-US" altLang="en-US"/>
              <a:t> menu, click </a:t>
            </a:r>
            <a:r>
              <a:rPr lang="en-US" altLang="en-US" b="1"/>
              <a:t>Slides from Files</a:t>
            </a:r>
            <a:r>
              <a:rPr lang="en-US" alt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In the </a:t>
            </a:r>
            <a:r>
              <a:rPr lang="en-US" altLang="en-US" b="1"/>
              <a:t>Slide Finder</a:t>
            </a:r>
            <a:r>
              <a:rPr lang="en-US" altLang="en-US"/>
              <a:t> dialog box, click the </a:t>
            </a:r>
            <a:r>
              <a:rPr lang="en-US" altLang="en-US" b="1"/>
              <a:t>Find Presentation</a:t>
            </a:r>
            <a:r>
              <a:rPr lang="en-US" altLang="en-US"/>
              <a:t> tab.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Click </a:t>
            </a:r>
            <a:r>
              <a:rPr lang="en-US" altLang="en-US" b="1"/>
              <a:t>Browse</a:t>
            </a:r>
            <a:r>
              <a:rPr lang="en-US" altLang="en-US"/>
              <a:t>, locate and select the presentation that contains the image slide, and then click </a:t>
            </a:r>
            <a:r>
              <a:rPr lang="en-US" altLang="en-US" b="1"/>
              <a:t>Open</a:t>
            </a:r>
            <a:r>
              <a:rPr lang="en-US" alt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In the </a:t>
            </a:r>
            <a:r>
              <a:rPr lang="en-US" altLang="en-US" b="1"/>
              <a:t>Slides from Files</a:t>
            </a:r>
            <a:r>
              <a:rPr lang="en-US" altLang="en-US"/>
              <a:t> dialog box, select the image slide.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Select the </a:t>
            </a:r>
            <a:r>
              <a:rPr lang="en-US" altLang="en-US" b="1"/>
              <a:t>Keep source formatting</a:t>
            </a:r>
            <a:r>
              <a:rPr lang="en-US" altLang="en-US"/>
              <a:t> check box. If you do not select this check box, the copied slide will inherit the design of the slide that precedes it in the presentation.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Click </a:t>
            </a:r>
            <a:r>
              <a:rPr lang="en-US" altLang="en-US" b="1"/>
              <a:t>Insert</a:t>
            </a:r>
            <a:r>
              <a:rPr lang="en-US" alt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Click </a:t>
            </a:r>
            <a:r>
              <a:rPr lang="en-US" altLang="en-US" b="1"/>
              <a:t>Close</a:t>
            </a:r>
            <a:r>
              <a:rPr lang="en-US" altLang="en-US"/>
              <a:t>. </a:t>
            </a:r>
          </a:p>
          <a:p>
            <a:pPr marL="228600" indent="-228600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B0EB389-8EAC-4E12-B577-E6D6D8CF00B7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9275F-371E-4A0F-9AD2-F939DE13686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389-8EAC-4E12-B577-E6D6D8CF00B7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75F-371E-4A0F-9AD2-F939DE136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389-8EAC-4E12-B577-E6D6D8CF00B7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75F-371E-4A0F-9AD2-F939DE136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52141-B621-4F8B-99D4-D159EAF9DD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56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5C0B3-CDA0-40A9-AAB7-24053BCB83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5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E9C4F-9D0D-4D13-A226-1254EE7BE1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45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6FA5C-F5BE-4973-BED8-9CA7FE80C2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B8F59-7010-40CE-A51A-79D6ADC304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98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A6196-DEC3-4D3F-9B07-6321E9548D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56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20DE4-0116-41AA-AB51-EB54ACC1EA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36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E22C2-AA53-413A-A046-DCC1E473F5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6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389-8EAC-4E12-B577-E6D6D8CF00B7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75F-371E-4A0F-9AD2-F939DE136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CC680-4051-4487-9CA4-CCA1A96E12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91CB-CD4E-4297-830D-19D2FC04DA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4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923F8-F01A-45D7-AEF2-F44CD1165D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32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78E76A9-FBC8-4AFC-935C-3BF9F99F642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0087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7/9/2014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72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7/9/2014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2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7/9/2014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92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7/9/2014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0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7/9/2014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16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7/9/2014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3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389-8EAC-4E12-B577-E6D6D8CF00B7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75F-371E-4A0F-9AD2-F939DE136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7/9/2014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49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7/9/2014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07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7/9/2014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46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7/9/2014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75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7EF3C-9649-42F0-B737-FB8B65D5DA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14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88369-FB2F-4531-AA8A-64AEF4C145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78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8580-30DE-4453-82A9-350088AAB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69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3E25D-DCD7-4766-9A68-BFC87674B6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5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54A09-C572-4172-8D9C-E95E441C93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40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96A5B-A593-4AB0-8C2F-9B5EFFF51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7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389-8EAC-4E12-B577-E6D6D8CF00B7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75F-371E-4A0F-9AD2-F939DE1368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2F72-8E53-463E-8851-5BB740C34D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14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91FC-36B2-4949-A44F-95A407E27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0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CAE51-2D5D-444A-863D-0374979AA8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6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26A7-6E79-4997-80F6-9CC1C7BCBE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81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151AA-6E5F-42D0-AA8F-5BA78DBE8D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97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3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73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96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21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389-8EAC-4E12-B577-E6D6D8CF00B7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75F-371E-4A0F-9AD2-F939DE136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0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665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72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36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6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2278F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2278F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08990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36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2278F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2278F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64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80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0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389-8EAC-4E12-B577-E6D6D8CF00B7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75F-371E-4A0F-9AD2-F939DE136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25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and Picture Fade on Path">
    <p:bg>
      <p:bgPr>
        <a:gradFill>
          <a:gsLst>
            <a:gs pos="0">
              <a:srgbClr val="FFFFFF"/>
            </a:gs>
            <a:gs pos="28000">
              <a:srgbClr val="FFFFFF"/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8656134" cy="2895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089382"/>
            <a:ext cx="5314950" cy="584775"/>
          </a:xfrm>
        </p:spPr>
        <p:txBody>
          <a:bodyPr anchor="t">
            <a:noAutofit/>
          </a:bodyPr>
          <a:lstStyle>
            <a:lvl1pPr>
              <a:defRPr sz="2850" b="1">
                <a:solidFill>
                  <a:srgbClr val="E46C0A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200400" y="2194560"/>
            <a:ext cx="5314950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rgbClr val="FFFFFF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5801" y="0"/>
            <a:ext cx="1792877" cy="4645152"/>
          </a:xfrm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9423838" y="10886"/>
            <a:ext cx="1390005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 defTabSz="685800">
              <a:spcBef>
                <a:spcPts val="450"/>
              </a:spcBef>
              <a:defRPr/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450"/>
              </a:spcBef>
            </a:pP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450"/>
              </a:spcBef>
            </a:pPr>
            <a:endParaRPr lang="en-US" sz="12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8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 build="p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389-8EAC-4E12-B577-E6D6D8CF00B7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75F-371E-4A0F-9AD2-F939DE136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389-8EAC-4E12-B577-E6D6D8CF00B7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75F-371E-4A0F-9AD2-F939DE13686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389-8EAC-4E12-B577-E6D6D8CF00B7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75F-371E-4A0F-9AD2-F939DE136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B0EB389-8EAC-4E12-B577-E6D6D8CF00B7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CF9275F-371E-4A0F-9AD2-F939DE1368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59E94A-8F8F-4735-A2CE-62D13780575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3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7/9/2014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79B564-1964-4E11-BB6A-98539C01674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761B-3B43-48DB-9884-8711C7FE3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5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78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04022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4696691" cy="3769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533400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But sanctify the Lord </a:t>
            </a:r>
            <a:r>
              <a:rPr lang="en-US" sz="3600" b="1" dirty="0" smtClean="0">
                <a:solidFill>
                  <a:schemeClr val="bg1"/>
                </a:solidFill>
              </a:rPr>
              <a:t>God </a:t>
            </a:r>
            <a:r>
              <a:rPr lang="en-US" sz="3600" b="1" dirty="0">
                <a:solidFill>
                  <a:schemeClr val="bg1"/>
                </a:solidFill>
              </a:rPr>
              <a:t>in your hearts, and always </a:t>
            </a:r>
            <a:r>
              <a:rPr lang="en-US" sz="3600" b="1" dirty="0">
                <a:solidFill>
                  <a:srgbClr val="FFFF00"/>
                </a:solidFill>
              </a:rPr>
              <a:t>be ready</a:t>
            </a:r>
            <a:r>
              <a:rPr lang="en-US" sz="3600" b="1" dirty="0">
                <a:solidFill>
                  <a:schemeClr val="bg1"/>
                </a:solidFill>
              </a:rPr>
              <a:t> to give a defense to everyone who asks you a reason for the hope that is in you, with </a:t>
            </a:r>
            <a:r>
              <a:rPr lang="en-US" sz="3600" b="1" dirty="0">
                <a:solidFill>
                  <a:srgbClr val="FFFF00"/>
                </a:solidFill>
              </a:rPr>
              <a:t>meekness and fear;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935" y="39624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Pet. 3:15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4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04022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4696691" cy="3769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533400"/>
            <a:ext cx="419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And a servant of the Lord must not quarrel but be </a:t>
            </a:r>
            <a:r>
              <a:rPr lang="en-US" sz="3600" b="1" dirty="0">
                <a:solidFill>
                  <a:srgbClr val="FFFF00"/>
                </a:solidFill>
              </a:rPr>
              <a:t>gentle to all, </a:t>
            </a:r>
            <a:r>
              <a:rPr lang="en-US" sz="3600" b="1" dirty="0">
                <a:solidFill>
                  <a:schemeClr val="bg1"/>
                </a:solidFill>
              </a:rPr>
              <a:t>able to teach, patient, </a:t>
            </a:r>
            <a:r>
              <a:rPr lang="en-US" sz="3600" b="1" dirty="0" smtClean="0">
                <a:solidFill>
                  <a:srgbClr val="FFFF00"/>
                </a:solidFill>
              </a:rPr>
              <a:t>in </a:t>
            </a:r>
            <a:r>
              <a:rPr lang="en-US" sz="3600" b="1" dirty="0">
                <a:solidFill>
                  <a:srgbClr val="FFFF00"/>
                </a:solidFill>
              </a:rPr>
              <a:t>humility correcting </a:t>
            </a:r>
            <a:r>
              <a:rPr lang="en-US" sz="3600" b="1" dirty="0">
                <a:solidFill>
                  <a:schemeClr val="bg1"/>
                </a:solidFill>
              </a:rPr>
              <a:t>those who are in </a:t>
            </a:r>
            <a:r>
              <a:rPr lang="en-US" sz="3600" b="1" dirty="0" smtClean="0">
                <a:solidFill>
                  <a:schemeClr val="bg1"/>
                </a:solidFill>
              </a:rPr>
              <a:t>opposition…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1310" y="3962400"/>
            <a:ext cx="2569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 Tim. 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2:24-25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6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41471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Unpredictable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1905000"/>
            <a:ext cx="6777317" cy="4038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all soil receives seed</a:t>
            </a:r>
          </a:p>
          <a:p>
            <a:pPr lvl="1"/>
            <a:r>
              <a:rPr lang="en-US" sz="3200" dirty="0" smtClean="0"/>
              <a:t>Luke 8:5-8</a:t>
            </a:r>
          </a:p>
          <a:p>
            <a:pPr lvl="1"/>
            <a:r>
              <a:rPr lang="en-US" sz="3200" dirty="0" smtClean="0"/>
              <a:t>vv. 11-15</a:t>
            </a:r>
          </a:p>
        </p:txBody>
      </p:sp>
    </p:spTree>
    <p:extLst>
      <p:ext uri="{BB962C8B-B14F-4D97-AF65-F5344CB8AC3E}">
        <p14:creationId xmlns:p14="http://schemas.microsoft.com/office/powerpoint/2010/main" val="29837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c/cc/Sea_of_Galilee_from_Jor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29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533400"/>
            <a:ext cx="36576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Wayside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Stony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Thorny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2340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ber.org/~bolken/TestRoad/photos/040208%20Test%20Road%2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3850"/>
            <a:ext cx="8001000" cy="600075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267200" y="1066800"/>
            <a:ext cx="4572000" cy="3886200"/>
            <a:chOff x="4267200" y="1066800"/>
            <a:chExt cx="4572000" cy="3886200"/>
          </a:xfrm>
        </p:grpSpPr>
        <p:sp>
          <p:nvSpPr>
            <p:cNvPr id="3" name="Rectangle 2"/>
            <p:cNvSpPr/>
            <p:nvPr/>
          </p:nvSpPr>
          <p:spPr>
            <a:xfrm>
              <a:off x="4343400" y="1066800"/>
              <a:ext cx="44958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0" y="1219200"/>
              <a:ext cx="4114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Wayside Soil</a:t>
              </a:r>
            </a:p>
            <a:p>
              <a:pPr algn="ctr"/>
              <a:r>
                <a:rPr lang="en-US" sz="3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“beside the road”</a:t>
              </a:r>
            </a:p>
            <a:p>
              <a:pPr algn="ctr"/>
              <a:r>
                <a:rPr lang="en-US" sz="3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“along the path”</a:t>
              </a:r>
              <a:endPara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>
              <a:off x="3543300" y="3848100"/>
              <a:ext cx="1828800" cy="3810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1676400"/>
            <a:ext cx="4038600" cy="1676400"/>
            <a:chOff x="152400" y="1676400"/>
            <a:chExt cx="4038600" cy="1676400"/>
          </a:xfrm>
        </p:grpSpPr>
        <p:sp>
          <p:nvSpPr>
            <p:cNvPr id="9" name="Rounded Rectangle 8"/>
            <p:cNvSpPr/>
            <p:nvPr/>
          </p:nvSpPr>
          <p:spPr>
            <a:xfrm>
              <a:off x="152400" y="1676400"/>
              <a:ext cx="4038600" cy="1676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" y="1905000"/>
              <a:ext cx="37338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C00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Easily Removed</a:t>
              </a:r>
            </a:p>
            <a:p>
              <a:pPr algn="ctr"/>
              <a:r>
                <a:rPr lang="en-US" sz="3200" dirty="0" smtClean="0">
                  <a:solidFill>
                    <a:srgbClr val="0C00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(Acts 13:44-50)</a:t>
              </a:r>
              <a:endParaRPr lang="en-US" sz="3200" dirty="0">
                <a:solidFill>
                  <a:srgbClr val="0C0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326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143125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838200"/>
            <a:ext cx="4876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will my family &amp; friends say?”</a:t>
            </a:r>
          </a:p>
          <a:p>
            <a:pPr algn="ctr">
              <a:spcAft>
                <a:spcPts val="360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if I can’t change?”</a:t>
            </a:r>
          </a:p>
          <a:p>
            <a:pPr algn="ctr">
              <a:spcAft>
                <a:spcPts val="360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will it say about dead loved ones who believed error?”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3505200"/>
            <a:ext cx="2667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10:34-38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19:26</a:t>
            </a:r>
          </a:p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5:10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4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ber.org/~bolken/TestRoad/photos/040208%20Test%20Road%2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3850"/>
            <a:ext cx="8001000" cy="6000750"/>
          </a:xfrm>
          <a:prstGeom prst="rect">
            <a:avLst/>
          </a:prstGeom>
          <a:noFill/>
        </p:spPr>
      </p:pic>
      <p:grpSp>
        <p:nvGrpSpPr>
          <p:cNvPr id="11" name="Group 7"/>
          <p:cNvGrpSpPr/>
          <p:nvPr/>
        </p:nvGrpSpPr>
        <p:grpSpPr>
          <a:xfrm>
            <a:off x="609600" y="914400"/>
            <a:ext cx="6629400" cy="3429000"/>
            <a:chOff x="4343400" y="1066800"/>
            <a:chExt cx="6629400" cy="3429000"/>
          </a:xfrm>
        </p:grpSpPr>
        <p:sp>
          <p:nvSpPr>
            <p:cNvPr id="12" name="Rectangle 11"/>
            <p:cNvSpPr/>
            <p:nvPr/>
          </p:nvSpPr>
          <p:spPr>
            <a:xfrm>
              <a:off x="4343400" y="1066800"/>
              <a:ext cx="44958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0" y="1219200"/>
              <a:ext cx="4114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Stony Soil</a:t>
              </a:r>
            </a:p>
            <a:p>
              <a:pPr algn="ctr"/>
              <a:r>
                <a:rPr lang="en-US" sz="3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“rocky places”</a:t>
              </a:r>
            </a:p>
            <a:p>
              <a:pPr algn="ctr"/>
              <a:r>
                <a:rPr lang="en-US" sz="3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“receive with joy”</a:t>
              </a:r>
              <a:endPara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648200" y="3124200"/>
              <a:ext cx="6324600" cy="13716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0"/>
          <p:cNvGrpSpPr/>
          <p:nvPr/>
        </p:nvGrpSpPr>
        <p:grpSpPr>
          <a:xfrm>
            <a:off x="762000" y="3962400"/>
            <a:ext cx="4038600" cy="1676400"/>
            <a:chOff x="152400" y="1676400"/>
            <a:chExt cx="4038600" cy="1676400"/>
          </a:xfrm>
        </p:grpSpPr>
        <p:sp>
          <p:nvSpPr>
            <p:cNvPr id="17" name="Rounded Rectangle 16"/>
            <p:cNvSpPr/>
            <p:nvPr/>
          </p:nvSpPr>
          <p:spPr>
            <a:xfrm>
              <a:off x="152400" y="1676400"/>
              <a:ext cx="4038600" cy="1676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800" y="1905000"/>
              <a:ext cx="37338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C00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Persecution</a:t>
              </a:r>
            </a:p>
            <a:p>
              <a:pPr algn="ctr"/>
              <a:r>
                <a:rPr lang="en-US" sz="3200" dirty="0" smtClean="0">
                  <a:solidFill>
                    <a:srgbClr val="0C00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(Matt. 10:38; 11:6)</a:t>
              </a:r>
              <a:endParaRPr lang="en-US" sz="3200" dirty="0">
                <a:solidFill>
                  <a:srgbClr val="0C0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177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ber.org/~bolken/TestRoad/photos/040208%20Test%20Road%2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3850"/>
            <a:ext cx="8001000" cy="6000750"/>
          </a:xfrm>
          <a:prstGeom prst="rect">
            <a:avLst/>
          </a:prstGeom>
          <a:noFill/>
        </p:spPr>
      </p:pic>
      <p:grpSp>
        <p:nvGrpSpPr>
          <p:cNvPr id="10" name="Group 7"/>
          <p:cNvGrpSpPr/>
          <p:nvPr/>
        </p:nvGrpSpPr>
        <p:grpSpPr>
          <a:xfrm>
            <a:off x="1752600" y="2667000"/>
            <a:ext cx="6629400" cy="2971800"/>
            <a:chOff x="2209800" y="152400"/>
            <a:chExt cx="6629400" cy="2971800"/>
          </a:xfrm>
        </p:grpSpPr>
        <p:sp>
          <p:nvSpPr>
            <p:cNvPr id="11" name="Rectangle 10"/>
            <p:cNvSpPr/>
            <p:nvPr/>
          </p:nvSpPr>
          <p:spPr>
            <a:xfrm>
              <a:off x="4343400" y="1066800"/>
              <a:ext cx="44958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1219200"/>
              <a:ext cx="4114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Thorny Soil</a:t>
              </a:r>
            </a:p>
            <a:p>
              <a:pPr algn="ctr"/>
              <a:r>
                <a:rPr lang="en-US" sz="3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“weeds”</a:t>
              </a:r>
            </a:p>
            <a:p>
              <a:pPr algn="ctr"/>
              <a:r>
                <a:rPr lang="en-US" sz="3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“worries of world”</a:t>
              </a:r>
              <a:endPara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2209800" y="152400"/>
              <a:ext cx="2209800" cy="9906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114800" y="990600"/>
            <a:ext cx="4343400" cy="1676400"/>
            <a:chOff x="4114800" y="990600"/>
            <a:chExt cx="4343400" cy="1676400"/>
          </a:xfrm>
        </p:grpSpPr>
        <p:sp>
          <p:nvSpPr>
            <p:cNvPr id="24" name="Rounded Rectangle 23"/>
            <p:cNvSpPr/>
            <p:nvPr/>
          </p:nvSpPr>
          <p:spPr>
            <a:xfrm>
              <a:off x="4114800" y="990600"/>
              <a:ext cx="4343400" cy="1676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91000" y="1219200"/>
              <a:ext cx="41910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C00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Distracted</a:t>
              </a:r>
            </a:p>
            <a:p>
              <a:pPr algn="ctr"/>
              <a:r>
                <a:rPr lang="en-US" sz="3200" dirty="0" smtClean="0">
                  <a:solidFill>
                    <a:srgbClr val="0C00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sz="3200" dirty="0" err="1" smtClean="0">
                  <a:solidFill>
                    <a:srgbClr val="0C00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Lk</a:t>
              </a:r>
              <a:r>
                <a:rPr lang="en-US" sz="3200" dirty="0" smtClean="0">
                  <a:solidFill>
                    <a:srgbClr val="0C00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21:34; Phil. 3:19)</a:t>
              </a:r>
              <a:endParaRPr lang="en-US" sz="3200" dirty="0">
                <a:solidFill>
                  <a:srgbClr val="0C0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226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ber.org/~bolken/TestRoad/photos/040208%20Test%20Road%2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3850"/>
            <a:ext cx="8001000" cy="6000750"/>
          </a:xfrm>
          <a:prstGeom prst="rect">
            <a:avLst/>
          </a:prstGeom>
          <a:noFill/>
        </p:spPr>
      </p:pic>
      <p:grpSp>
        <p:nvGrpSpPr>
          <p:cNvPr id="2" name="Group 7"/>
          <p:cNvGrpSpPr/>
          <p:nvPr/>
        </p:nvGrpSpPr>
        <p:grpSpPr>
          <a:xfrm>
            <a:off x="914400" y="609600"/>
            <a:ext cx="6781800" cy="2209800"/>
            <a:chOff x="4343400" y="1066800"/>
            <a:chExt cx="6781800" cy="2209800"/>
          </a:xfrm>
        </p:grpSpPr>
        <p:sp>
          <p:nvSpPr>
            <p:cNvPr id="3" name="Rectangle 2"/>
            <p:cNvSpPr/>
            <p:nvPr/>
          </p:nvSpPr>
          <p:spPr>
            <a:xfrm>
              <a:off x="4343400" y="1066800"/>
              <a:ext cx="44958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0" y="1219200"/>
              <a:ext cx="411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Good Soil</a:t>
              </a:r>
            </a:p>
            <a:p>
              <a:pPr algn="ctr"/>
              <a:r>
                <a:rPr lang="en-US" sz="3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Only one kind!</a:t>
              </a:r>
              <a:endPara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8839200" y="2667000"/>
              <a:ext cx="2286000" cy="6096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"/>
          <p:cNvGrpSpPr/>
          <p:nvPr/>
        </p:nvGrpSpPr>
        <p:grpSpPr>
          <a:xfrm>
            <a:off x="838200" y="3352800"/>
            <a:ext cx="5029200" cy="1981200"/>
            <a:chOff x="-152400" y="1676400"/>
            <a:chExt cx="4495800" cy="1981200"/>
          </a:xfrm>
        </p:grpSpPr>
        <p:sp>
          <p:nvSpPr>
            <p:cNvPr id="9" name="Rounded Rectangle 8"/>
            <p:cNvSpPr/>
            <p:nvPr/>
          </p:nvSpPr>
          <p:spPr>
            <a:xfrm>
              <a:off x="-84282" y="1676400"/>
              <a:ext cx="4275282" cy="19812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52400" y="1812429"/>
              <a:ext cx="4495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C00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Keep Seed, </a:t>
              </a:r>
            </a:p>
            <a:p>
              <a:pPr algn="ctr"/>
              <a:r>
                <a:rPr lang="en-US" sz="3600" b="1" dirty="0" smtClean="0">
                  <a:solidFill>
                    <a:srgbClr val="0C00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Bear Fruit</a:t>
              </a:r>
            </a:p>
            <a:p>
              <a:pPr algn="ctr"/>
              <a:r>
                <a:rPr lang="en-US" sz="3200" dirty="0" smtClean="0">
                  <a:solidFill>
                    <a:srgbClr val="0C00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(John 14:15, 21; 15:8)</a:t>
              </a:r>
              <a:endParaRPr lang="en-US" sz="3200" dirty="0">
                <a:solidFill>
                  <a:srgbClr val="0C0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028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a Harvest Day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1" y="1905000"/>
            <a:ext cx="7239000" cy="4343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Garden is Produce</a:t>
            </a:r>
          </a:p>
          <a:p>
            <a:pPr lvl="1"/>
            <a:r>
              <a:rPr lang="en-US" sz="3200" dirty="0" smtClean="0"/>
              <a:t>John 15:2, 8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waits patiently to Save</a:t>
            </a:r>
          </a:p>
          <a:p>
            <a:pPr lvl="1"/>
            <a:r>
              <a:rPr lang="en-US" sz="3200" dirty="0" smtClean="0"/>
              <a:t>2 Pet. 3:9; 1 Tim. 2:3-4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Permits weeds &amp; plants to co-exist … for now</a:t>
            </a:r>
          </a:p>
          <a:p>
            <a:pPr lvl="1"/>
            <a:r>
              <a:rPr lang="en-US" sz="3200" dirty="0" smtClean="0"/>
              <a:t>Matt. 13:29-30 </a:t>
            </a:r>
          </a:p>
        </p:txBody>
      </p:sp>
    </p:spTree>
    <p:extLst>
      <p:ext uri="{BB962C8B-B14F-4D97-AF65-F5344CB8AC3E}">
        <p14:creationId xmlns:p14="http://schemas.microsoft.com/office/powerpoint/2010/main" val="39835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Ready Heart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985708" cy="400094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Parable of Sower</a:t>
            </a:r>
          </a:p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Parable of Wheat &amp; Tares</a:t>
            </a:r>
          </a:p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Parable of Ten Virgins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85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Tonight’s Theme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2830286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97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3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anyone does not abide in Me, he is cast out as a branch and is withered; and they gather them and throw 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into the fire, and they are burned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--John 15:6</a:t>
            </a:r>
          </a:p>
        </p:txBody>
      </p:sp>
    </p:spTree>
    <p:extLst>
      <p:ext uri="{BB962C8B-B14F-4D97-AF65-F5344CB8AC3E}">
        <p14:creationId xmlns:p14="http://schemas.microsoft.com/office/powerpoint/2010/main" val="41320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04800"/>
            <a:ext cx="3524250" cy="225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648200" cy="309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82250"/>
            <a:ext cx="365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Soil Must be Prepared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058650"/>
            <a:ext cx="3962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Results Unpredictable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9159" y="3667542"/>
            <a:ext cx="3429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God </a:t>
            </a:r>
          </a:p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 a Harves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 Day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621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63255"/>
            <a:ext cx="8305800" cy="93005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Must I Do To Be Saved?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876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Hear the gospel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Rom.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10:17)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Believe Jesus is Christ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(John 3:16)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Repent of your sins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(Acts 17:30)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Confess your faith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(Rom. 10:9, 10)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Baptized for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forgiveness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(Acts 2:38)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 faithful unto death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Rev.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2:10)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08624"/>
      </p:ext>
    </p:extLst>
  </p:cSld>
  <p:clrMapOvr>
    <a:masterClrMapping/>
  </p:clrMapOvr>
  <p:transition advTm="5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584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"/>
            <a:ext cx="5629275" cy="4208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9600" y="780473"/>
            <a:ext cx="8416636" cy="5968557"/>
            <a:chOff x="609600" y="780473"/>
            <a:chExt cx="8416636" cy="59685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49"/>
            <a:stretch/>
          </p:blipFill>
          <p:spPr bwMode="auto">
            <a:xfrm>
              <a:off x="5029200" y="4523067"/>
              <a:ext cx="3567112" cy="219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388254"/>
              <a:ext cx="3157538" cy="236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3" t="10141" r="10694" b="29363"/>
            <a:stretch/>
          </p:blipFill>
          <p:spPr bwMode="auto">
            <a:xfrm>
              <a:off x="5867400" y="780473"/>
              <a:ext cx="3158836" cy="3223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6041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0402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0"/>
            <a:ext cx="8545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244157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What Gardening Has Taught Me About God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41471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Must Be Prepared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1905000"/>
            <a:ext cx="6777317" cy="4038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resistance to seed</a:t>
            </a:r>
          </a:p>
          <a:p>
            <a:pPr lvl="1"/>
            <a:r>
              <a:rPr lang="en-US" sz="3200" dirty="0" smtClean="0"/>
              <a:t>Gen. 3:18</a:t>
            </a:r>
          </a:p>
        </p:txBody>
      </p:sp>
    </p:spTree>
    <p:extLst>
      <p:ext uri="{BB962C8B-B14F-4D97-AF65-F5344CB8AC3E}">
        <p14:creationId xmlns:p14="http://schemas.microsoft.com/office/powerpoint/2010/main" val="18306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514600"/>
            <a:ext cx="5384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Genesis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3:18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6276"/>
            <a:ext cx="828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“Cursed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ground for your sake; In toil you shall eat of it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days of your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life. Both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thorns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thistles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bring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forth 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you…”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76990"/>
            <a:ext cx="4721200" cy="3162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76990"/>
            <a:ext cx="3228610" cy="3228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41471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Must Be Prepared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1905000"/>
            <a:ext cx="6777317" cy="4038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resistance to seed</a:t>
            </a:r>
          </a:p>
          <a:p>
            <a:pPr lvl="1"/>
            <a:r>
              <a:rPr lang="en-US" sz="3200" dirty="0" smtClean="0"/>
              <a:t>Gen. 3:18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has cursed this world</a:t>
            </a:r>
          </a:p>
          <a:p>
            <a:pPr lvl="1"/>
            <a:r>
              <a:rPr lang="en-US" sz="3200" dirty="0" smtClean="0"/>
              <a:t>Pro. 22:5</a:t>
            </a:r>
          </a:p>
        </p:txBody>
      </p:sp>
    </p:spTree>
    <p:extLst>
      <p:ext uri="{BB962C8B-B14F-4D97-AF65-F5344CB8AC3E}">
        <p14:creationId xmlns:p14="http://schemas.microsoft.com/office/powerpoint/2010/main" val="33517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514600"/>
            <a:ext cx="5384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Proverbs 22:5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28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“Thorns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snares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in the way of 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perverse; he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guards his soul will be far from them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76990"/>
            <a:ext cx="4721200" cy="3162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76990"/>
            <a:ext cx="3228610" cy="3228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41471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Must Be Prepared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1752600"/>
            <a:ext cx="6777317" cy="449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resistance to seed</a:t>
            </a:r>
          </a:p>
          <a:p>
            <a:pPr lvl="1"/>
            <a:r>
              <a:rPr lang="en-US" sz="3200" dirty="0" smtClean="0"/>
              <a:t>Gen. 3:18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has cursed this world</a:t>
            </a:r>
          </a:p>
          <a:p>
            <a:pPr lvl="1"/>
            <a:r>
              <a:rPr lang="en-US" sz="3200" dirty="0" smtClean="0"/>
              <a:t>Pro. 22:5</a:t>
            </a:r>
          </a:p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must be prepared to find God</a:t>
            </a:r>
          </a:p>
          <a:p>
            <a:pPr lvl="1"/>
            <a:r>
              <a:rPr lang="en-US" sz="3200" dirty="0" smtClean="0"/>
              <a:t>1 Pet. 3:15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Young plant image slid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Wis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170</TotalTime>
  <Words>972</Words>
  <Application>Microsoft Office PowerPoint</Application>
  <PresentationFormat>On-screen Show (4:3)</PresentationFormat>
  <Paragraphs>123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Austin</vt:lpstr>
      <vt:lpstr>Young plant image slide</vt:lpstr>
      <vt:lpstr>Mod</vt:lpstr>
      <vt:lpstr>Default Design</vt:lpstr>
      <vt:lpstr>2_Wisp</vt:lpstr>
      <vt:lpstr>PowerPoint Presentation</vt:lpstr>
      <vt:lpstr>A Ready Heart</vt:lpstr>
      <vt:lpstr>PowerPoint Presentation</vt:lpstr>
      <vt:lpstr>What Gardening Has Taught Me About God</vt:lpstr>
      <vt:lpstr>Soil Must Be Prepared</vt:lpstr>
      <vt:lpstr>PowerPoint Presentation</vt:lpstr>
      <vt:lpstr>Soil Must Be Prepared</vt:lpstr>
      <vt:lpstr>PowerPoint Presentation</vt:lpstr>
      <vt:lpstr>Soil Must Be Prepared</vt:lpstr>
      <vt:lpstr>PowerPoint Presentation</vt:lpstr>
      <vt:lpstr>PowerPoint Presentation</vt:lpstr>
      <vt:lpstr>Results Unpredictable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 has a Harvest Day</vt:lpstr>
      <vt:lpstr>PowerPoint Presentation</vt:lpstr>
      <vt:lpstr>PowerPoint Presentation</vt:lpstr>
      <vt:lpstr>What Must I Do To Be Saved?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53</cp:revision>
  <dcterms:created xsi:type="dcterms:W3CDTF">2014-05-23T22:11:32Z</dcterms:created>
  <dcterms:modified xsi:type="dcterms:W3CDTF">2014-07-09T20:23:53Z</dcterms:modified>
</cp:coreProperties>
</file>