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9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5501"/>
            <a:ext cx="7772400" cy="2222500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God is Involved: 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5500" dirty="0" smtClean="0">
                <a:solidFill>
                  <a:schemeClr val="tx1"/>
                </a:solidFill>
              </a:rPr>
              <a:t>Lessons from Esther</a:t>
            </a:r>
            <a:endParaRPr lang="en-US" sz="55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25" y="4572000"/>
            <a:ext cx="60166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/>
              <a:t>Esther 1-10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83464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is Involved: </a:t>
            </a:r>
            <a:br>
              <a:rPr lang="en-US" dirty="0"/>
            </a:br>
            <a:r>
              <a:rPr lang="en-US" dirty="0"/>
              <a:t>Lessons from Esther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 Hint #1: Mordecai was convinced deliverance would arise from somewhere. (Esther 4:14)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45821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is Involved: </a:t>
            </a:r>
            <a:br>
              <a:rPr lang="en-US" dirty="0"/>
            </a:br>
            <a:r>
              <a:rPr lang="en-US" dirty="0"/>
              <a:t>Lessons from Esther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 Hint #2: “And who knows whether you have not come to the kingdom for such a time as this?” (Esther 4:14)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0871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is Involved: </a:t>
            </a:r>
            <a:br>
              <a:rPr lang="en-US" dirty="0"/>
            </a:br>
            <a:r>
              <a:rPr lang="en-US" dirty="0"/>
              <a:t>Lessons from Esther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 Hint #3: Esther asked for the Jews to fast on her behalf for three days. (Esther 4:16)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4327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Involved:</a:t>
            </a:r>
            <a:br>
              <a:rPr lang="en-US" dirty="0" smtClean="0"/>
            </a:br>
            <a:r>
              <a:rPr lang="en-US" dirty="0" smtClean="0"/>
              <a:t>Lessons from Esther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26" y="2209799"/>
            <a:ext cx="8810624" cy="4441825"/>
          </a:xfrm>
        </p:spPr>
        <p:txBody>
          <a:bodyPr>
            <a:normAutofit/>
          </a:bodyPr>
          <a:lstStyle/>
          <a:p>
            <a:r>
              <a:rPr lang="en-US" sz="3800" dirty="0" smtClean="0"/>
              <a:t> Understand that God is involved.</a:t>
            </a:r>
          </a:p>
          <a:p>
            <a:r>
              <a:rPr lang="en-US" sz="3800" dirty="0"/>
              <a:t> </a:t>
            </a:r>
            <a:r>
              <a:rPr lang="en-US" sz="3800" dirty="0" smtClean="0"/>
              <a:t>Cast your cares and needs on God.</a:t>
            </a:r>
          </a:p>
          <a:p>
            <a:r>
              <a:rPr lang="en-US" sz="3800" dirty="0"/>
              <a:t> </a:t>
            </a:r>
            <a:r>
              <a:rPr lang="en-US" sz="3800" dirty="0" smtClean="0"/>
              <a:t>Do what you know is the right thing to do.</a:t>
            </a:r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4855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Involved:</a:t>
            </a:r>
            <a:br>
              <a:rPr lang="en-US" dirty="0" smtClean="0"/>
            </a:br>
            <a:r>
              <a:rPr lang="en-US" dirty="0" smtClean="0"/>
              <a:t>Lessons from Esther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26" y="2209799"/>
            <a:ext cx="8810624" cy="4441825"/>
          </a:xfrm>
        </p:spPr>
        <p:txBody>
          <a:bodyPr>
            <a:normAutofit/>
          </a:bodyPr>
          <a:lstStyle/>
          <a:p>
            <a:r>
              <a:rPr lang="en-US" sz="3800" dirty="0" smtClean="0"/>
              <a:t> Let God do His job. </a:t>
            </a:r>
          </a:p>
          <a:p>
            <a:r>
              <a:rPr lang="en-US" sz="3800" dirty="0" smtClean="0"/>
              <a:t> Acknowledge God in all your ways.</a:t>
            </a:r>
          </a:p>
          <a:p>
            <a:r>
              <a:rPr lang="en-US" sz="3800" dirty="0"/>
              <a:t> </a:t>
            </a:r>
            <a:r>
              <a:rPr lang="en-US" sz="3800" dirty="0" smtClean="0"/>
              <a:t>Honor God when things don’t go our way.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367836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Involved:</a:t>
            </a:r>
            <a:br>
              <a:rPr lang="en-US" dirty="0" smtClean="0"/>
            </a:br>
            <a:r>
              <a:rPr lang="en-US" dirty="0" smtClean="0"/>
              <a:t>Lessons from Esther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4626" y="1920875"/>
            <a:ext cx="8810624" cy="4937126"/>
          </a:xfrm>
        </p:spPr>
        <p:txBody>
          <a:bodyPr>
            <a:normAutofit fontScale="92500"/>
          </a:bodyPr>
          <a:lstStyle/>
          <a:p>
            <a:r>
              <a:rPr lang="en-US" sz="3800" dirty="0" smtClean="0"/>
              <a:t> Understand that God is involved. </a:t>
            </a:r>
          </a:p>
          <a:p>
            <a:r>
              <a:rPr lang="en-US" sz="3800" dirty="0" smtClean="0"/>
              <a:t> Cast your cares and needs on God.</a:t>
            </a:r>
          </a:p>
          <a:p>
            <a:r>
              <a:rPr lang="en-US" sz="3800" dirty="0" smtClean="0"/>
              <a:t> Do what you know is the right thing to do.</a:t>
            </a:r>
            <a:endParaRPr lang="en-US" sz="3800" dirty="0"/>
          </a:p>
          <a:p>
            <a:r>
              <a:rPr lang="en-US" sz="3800" dirty="0" smtClean="0"/>
              <a:t> Let God do His job. </a:t>
            </a:r>
          </a:p>
          <a:p>
            <a:r>
              <a:rPr lang="en-US" sz="3800" dirty="0" smtClean="0"/>
              <a:t> Acknowledge God in all your ways.</a:t>
            </a:r>
          </a:p>
          <a:p>
            <a:r>
              <a:rPr lang="en-US" sz="3800" dirty="0"/>
              <a:t> </a:t>
            </a:r>
            <a:r>
              <a:rPr lang="en-US" sz="3800" dirty="0" smtClean="0"/>
              <a:t>Honor God when things don’t go our way.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22090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8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1257</TotalTime>
  <Words>214</Words>
  <Application>Microsoft Macintosh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Folio</vt:lpstr>
      <vt:lpstr>PowerPoint Presentation</vt:lpstr>
      <vt:lpstr>God is Involved:  Lessons from Esther</vt:lpstr>
      <vt:lpstr>God is Involved:  Lessons from Esther</vt:lpstr>
      <vt:lpstr>God is Involved:  Lessons from Esther</vt:lpstr>
      <vt:lpstr>God is Involved:  Lessons from Esther</vt:lpstr>
      <vt:lpstr>God is Involved: Lessons from Esther</vt:lpstr>
      <vt:lpstr>God is Involved: Lessons from Esther</vt:lpstr>
      <vt:lpstr>God is Involved: Lessons from Esther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Involved Lessons from Esther</dc:title>
  <dc:creator>Luke Metzger</dc:creator>
  <cp:lastModifiedBy>Luke Metzger</cp:lastModifiedBy>
  <cp:revision>6</cp:revision>
  <dcterms:created xsi:type="dcterms:W3CDTF">2014-06-21T22:28:49Z</dcterms:created>
  <dcterms:modified xsi:type="dcterms:W3CDTF">2014-09-21T19:53:57Z</dcterms:modified>
</cp:coreProperties>
</file>