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82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0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7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0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9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8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2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DFC4-1DC8-437F-B4B5-F5DC7320087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3130-FCCE-4655-9A50-C446380FB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2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" y="35169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room for emotion in the worship of God.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Chronicles 16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35169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often a fight before the dance.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Corinthians 4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35169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a Michal!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6:21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35169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Holy God who struck down </a:t>
            </a:r>
            <a:r>
              <a:rPr lang="en-US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Uzzah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Gracious God who put His presence in Jerusalem.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35169"/>
            <a:ext cx="8305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Holy God who willed to “crush” Jesus is the Gracious God willing to put His presence, promises, and protection in our lives.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38300" y="72415"/>
            <a:ext cx="5867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We Dance?</a:t>
            </a:r>
          </a:p>
          <a:p>
            <a:pPr algn="ctr"/>
            <a:r>
              <a:rPr lang="en-U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8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38300" y="72415"/>
            <a:ext cx="5867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We Dance?</a:t>
            </a:r>
          </a:p>
          <a:p>
            <a:pPr algn="ctr"/>
            <a:r>
              <a:rPr lang="en-U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9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5334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“And David danced before the Lord with all his might.”</a:t>
            </a:r>
          </a:p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6:14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2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1-5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272744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1- David mourns Jonathan and Saul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2-Civil war (David King of Judah)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3- Abner joins David and then killed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4- Saul’s son killed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5- David anointed King of Israel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5334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“And David knew that the Lord had established him king over Israel, and that he had exalted his kingdom for the sake of his people Israel.”</a:t>
            </a: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5:12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2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5:17-25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fighting!</a:t>
            </a:r>
          </a:p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victories</a:t>
            </a:r>
          </a:p>
        </p:txBody>
      </p:sp>
    </p:spTree>
    <p:extLst>
      <p:ext uri="{BB962C8B-B14F-4D97-AF65-F5344CB8AC3E}">
        <p14:creationId xmlns:p14="http://schemas.microsoft.com/office/powerpoint/2010/main" val="20674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2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6:1-11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272744"/>
            <a:ext cx="899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takes 30,000 men to retrieve Ark</a:t>
            </a:r>
            <a:b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Uzzah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the Ark</a:t>
            </a:r>
          </a:p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months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7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2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6:12-19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272744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soon as David had opportunity, he worshipped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joyfully.</a:t>
            </a:r>
          </a:p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spread this joy to others.</a:t>
            </a:r>
          </a:p>
        </p:txBody>
      </p:sp>
    </p:spTree>
    <p:extLst>
      <p:ext uri="{BB962C8B-B14F-4D97-AF65-F5344CB8AC3E}">
        <p14:creationId xmlns:p14="http://schemas.microsoft.com/office/powerpoint/2010/main" val="25867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2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6:20-23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ridded his life of pessimism.</a:t>
            </a:r>
          </a:p>
        </p:txBody>
      </p:sp>
    </p:spTree>
    <p:extLst>
      <p:ext uri="{BB962C8B-B14F-4D97-AF65-F5344CB8AC3E}">
        <p14:creationId xmlns:p14="http://schemas.microsoft.com/office/powerpoint/2010/main" val="110897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229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11</cp:revision>
  <dcterms:created xsi:type="dcterms:W3CDTF">2014-10-14T03:23:27Z</dcterms:created>
  <dcterms:modified xsi:type="dcterms:W3CDTF">2014-10-19T21:07:17Z</dcterms:modified>
</cp:coreProperties>
</file>