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4/12/15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" y="0"/>
            <a:ext cx="9144957" cy="607225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641467"/>
            <a:ext cx="9144000" cy="1216534"/>
          </a:xfrm>
          <a:gradFill flip="none" rotWithShape="1">
            <a:gsLst>
              <a:gs pos="0">
                <a:schemeClr val="dk1">
                  <a:shade val="85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800" dirty="0" smtClean="0">
                <a:latin typeface="Arial Black"/>
                <a:cs typeface="Arial Black"/>
              </a:rPr>
              <a:t>Tough Prayers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6571"/>
            <a:ext cx="7885113" cy="1500187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sz="4000" b="1" dirty="0" smtClean="0">
                <a:ln>
                  <a:solidFill>
                    <a:schemeClr val="bg1"/>
                  </a:solidFill>
                </a:ln>
                <a:latin typeface="Arial"/>
                <a:cs typeface="Arial"/>
              </a:rPr>
              <a:t>Jeremiah 20.7-13</a:t>
            </a:r>
            <a:endParaRPr lang="en-US" sz="4000" b="1" dirty="0">
              <a:ln>
                <a:solidFill>
                  <a:schemeClr val="bg1"/>
                </a:solidFill>
              </a:ln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248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ld"/>
      </p:transition>
    </mc:Choice>
    <mc:Fallback xmlns="">
      <p:transition xmlns:p14="http://schemas.microsoft.com/office/powerpoint/2010/main" spd="slow">
        <p:cover dir="ld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37338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1.6</a:t>
            </a:r>
          </a:p>
          <a:p>
            <a:r>
              <a:rPr lang="en-US" sz="3200" dirty="0" smtClean="0"/>
              <a:t>4.10, 19-21, 23-26</a:t>
            </a:r>
          </a:p>
          <a:p>
            <a:r>
              <a:rPr lang="en-US" sz="3200" dirty="0" smtClean="0"/>
              <a:t>5.3-6</a:t>
            </a:r>
          </a:p>
          <a:p>
            <a:r>
              <a:rPr lang="en-US" sz="3200" dirty="0" smtClean="0"/>
              <a:t>8.18 – 9.2</a:t>
            </a:r>
          </a:p>
          <a:p>
            <a:r>
              <a:rPr lang="en-US" sz="3200" dirty="0" smtClean="0"/>
              <a:t>10.19-26</a:t>
            </a:r>
          </a:p>
          <a:p>
            <a:r>
              <a:rPr lang="en-US" sz="3200" dirty="0" smtClean="0"/>
              <a:t>11.18-20</a:t>
            </a:r>
          </a:p>
          <a:p>
            <a:r>
              <a:rPr lang="en-US" sz="3200" dirty="0" smtClean="0"/>
              <a:t>12.1-4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800600" y="1143000"/>
            <a:ext cx="37338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14.7-9, 13, 19-22</a:t>
            </a:r>
          </a:p>
          <a:p>
            <a:r>
              <a:rPr lang="en-US" sz="3200" dirty="0" smtClean="0"/>
              <a:t>15.10-11, 15-18</a:t>
            </a:r>
          </a:p>
          <a:p>
            <a:r>
              <a:rPr lang="en-US" sz="3200" dirty="0" smtClean="0"/>
              <a:t>16.19-20</a:t>
            </a:r>
          </a:p>
          <a:p>
            <a:r>
              <a:rPr lang="en-US" sz="3200" dirty="0" smtClean="0"/>
              <a:t>17.12-18</a:t>
            </a:r>
          </a:p>
          <a:p>
            <a:r>
              <a:rPr lang="en-US" sz="3200" dirty="0" smtClean="0"/>
              <a:t>18.19-23</a:t>
            </a:r>
          </a:p>
          <a:p>
            <a:r>
              <a:rPr lang="en-US" sz="3200" dirty="0" smtClean="0"/>
              <a:t>20.7-18</a:t>
            </a:r>
          </a:p>
          <a:p>
            <a:r>
              <a:rPr lang="en-US" sz="3200" dirty="0" smtClean="0"/>
              <a:t>32.16-25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r>
              <a:rPr lang="en-US" sz="4400" dirty="0" smtClean="0">
                <a:latin typeface="Arial Black"/>
                <a:cs typeface="Arial Black"/>
              </a:rPr>
              <a:t>Jeremiah’s Prayers</a:t>
            </a:r>
            <a:endParaRPr lang="en-US" sz="44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73719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ld"/>
      </p:transition>
    </mc:Choice>
    <mc:Fallback xmlns="">
      <p:transition xmlns:p14="http://schemas.microsoft.com/office/powerpoint/2010/main" spd="slow">
        <p:cover dir="ld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7924800" cy="1438477"/>
          </a:xfrm>
        </p:spPr>
        <p:txBody>
          <a:bodyPr/>
          <a:lstStyle/>
          <a:p>
            <a:r>
              <a:rPr lang="en-US" sz="4400" dirty="0" smtClean="0">
                <a:latin typeface="Arial Black"/>
                <a:cs typeface="Arial Black"/>
              </a:rPr>
              <a:t>Jeremiah’s </a:t>
            </a:r>
            <a:br>
              <a:rPr lang="en-US" sz="4400" dirty="0" smtClean="0">
                <a:latin typeface="Arial Black"/>
                <a:cs typeface="Arial Black"/>
              </a:rPr>
            </a:br>
            <a:r>
              <a:rPr lang="en-US" sz="4400" dirty="0" smtClean="0">
                <a:latin typeface="Arial Black"/>
                <a:cs typeface="Arial Black"/>
              </a:rPr>
              <a:t>so-called life</a:t>
            </a:r>
            <a:endParaRPr lang="en-US" sz="4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16492"/>
            <a:ext cx="7924800" cy="3898507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Called as a young man</a:t>
            </a:r>
          </a:p>
          <a:p>
            <a:r>
              <a:rPr lang="en-US" sz="3200" dirty="0" smtClean="0">
                <a:latin typeface="Arial"/>
                <a:cs typeface="Arial"/>
              </a:rPr>
              <a:t>Told he would be opposed</a:t>
            </a:r>
          </a:p>
          <a:p>
            <a:r>
              <a:rPr lang="en-US" sz="3200" dirty="0" smtClean="0">
                <a:latin typeface="Arial"/>
                <a:cs typeface="Arial"/>
              </a:rPr>
              <a:t>Forbidden to marry, mourn, feast, pray</a:t>
            </a:r>
          </a:p>
          <a:p>
            <a:r>
              <a:rPr lang="en-US" sz="3200" dirty="0" smtClean="0">
                <a:latin typeface="Arial"/>
                <a:cs typeface="Arial"/>
              </a:rPr>
              <a:t>Hometown tried to kill him</a:t>
            </a:r>
          </a:p>
          <a:p>
            <a:r>
              <a:rPr lang="en-US" sz="3200" dirty="0" smtClean="0">
                <a:latin typeface="Arial"/>
                <a:cs typeface="Arial"/>
              </a:rPr>
              <a:t>Officials tried to kill him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741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ld"/>
      </p:transition>
    </mc:Choice>
    <mc:Fallback xmlns="">
      <p:transition xmlns:p14="http://schemas.microsoft.com/office/powerpoint/2010/main" spd="slow">
        <p:cover dir="ld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 Black"/>
                <a:cs typeface="Arial Black"/>
              </a:rPr>
              <a:t>Jeremiah’s prayers</a:t>
            </a:r>
            <a:endParaRPr lang="en-US" sz="4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Despair</a:t>
            </a:r>
          </a:p>
          <a:p>
            <a:r>
              <a:rPr lang="en-US" sz="3200" dirty="0" smtClean="0">
                <a:latin typeface="Arial"/>
                <a:cs typeface="Arial"/>
              </a:rPr>
              <a:t>Perplexity</a:t>
            </a:r>
          </a:p>
          <a:p>
            <a:r>
              <a:rPr lang="en-US" sz="3200" dirty="0" smtClean="0">
                <a:latin typeface="Arial"/>
                <a:cs typeface="Arial"/>
              </a:rPr>
              <a:t>Vengeance</a:t>
            </a:r>
          </a:p>
          <a:p>
            <a:r>
              <a:rPr lang="en-US" sz="3200" dirty="0" smtClean="0">
                <a:latin typeface="Arial"/>
                <a:cs typeface="Arial"/>
              </a:rPr>
              <a:t>Vindication</a:t>
            </a:r>
          </a:p>
          <a:p>
            <a:r>
              <a:rPr lang="en-US" sz="3200" dirty="0" smtClean="0">
                <a:latin typeface="Arial"/>
                <a:cs typeface="Arial"/>
              </a:rPr>
              <a:t>Pain</a:t>
            </a:r>
          </a:p>
          <a:p>
            <a:r>
              <a:rPr lang="en-US" sz="3200" dirty="0" smtClean="0">
                <a:latin typeface="Arial"/>
                <a:cs typeface="Arial"/>
              </a:rPr>
              <a:t>Anger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614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ld"/>
      </p:transition>
    </mc:Choice>
    <mc:Fallback xmlns="">
      <p:transition xmlns:p14="http://schemas.microsoft.com/office/powerpoint/2010/main" spd="slow">
        <p:cover dir="ld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47748"/>
          </a:xfrm>
        </p:spPr>
        <p:txBody>
          <a:bodyPr/>
          <a:lstStyle/>
          <a:p>
            <a:r>
              <a:rPr lang="en-US" sz="4400" dirty="0" smtClean="0">
                <a:latin typeface="Arial Black"/>
                <a:cs typeface="Arial Black"/>
              </a:rPr>
              <a:t>One Example</a:t>
            </a:r>
            <a:endParaRPr lang="en-US" sz="4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40532"/>
            <a:ext cx="7924800" cy="44744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  <a:latin typeface="Arial Black"/>
                <a:cs typeface="Arial Black"/>
              </a:rPr>
              <a:t>Jeremiah 20.7</a:t>
            </a:r>
          </a:p>
          <a:p>
            <a:pPr marL="457200" indent="0">
              <a:buNone/>
            </a:pPr>
            <a:r>
              <a:rPr lang="en-US" sz="3200" dirty="0" smtClean="0">
                <a:latin typeface="Arial"/>
                <a:cs typeface="Arial"/>
              </a:rPr>
              <a:t>Lord</a:t>
            </a:r>
            <a:r>
              <a:rPr lang="en-US" sz="3200" dirty="0">
                <a:latin typeface="Arial"/>
                <a:cs typeface="Arial"/>
              </a:rPr>
              <a:t>, You have </a:t>
            </a:r>
            <a:r>
              <a:rPr lang="en-US" sz="3200" dirty="0">
                <a:solidFill>
                  <a:schemeClr val="tx2"/>
                </a:solidFill>
                <a:latin typeface="Arial"/>
                <a:cs typeface="Arial"/>
              </a:rPr>
              <a:t>deceived</a:t>
            </a:r>
            <a:r>
              <a:rPr lang="en-US" sz="3200" dirty="0">
                <a:latin typeface="Arial"/>
                <a:cs typeface="Arial"/>
              </a:rPr>
              <a:t> me </a:t>
            </a:r>
            <a:endParaRPr lang="en-US" sz="3200" dirty="0" smtClean="0">
              <a:latin typeface="Arial"/>
              <a:cs typeface="Arial"/>
            </a:endParaRPr>
          </a:p>
          <a:p>
            <a:pPr marL="457200" indent="0">
              <a:buNone/>
            </a:pPr>
            <a:r>
              <a:rPr lang="en-US" sz="3200" dirty="0" smtClean="0">
                <a:latin typeface="Arial"/>
                <a:cs typeface="Arial"/>
              </a:rPr>
              <a:t>and </a:t>
            </a:r>
            <a:r>
              <a:rPr lang="en-US" sz="3200" dirty="0">
                <a:latin typeface="Arial"/>
                <a:cs typeface="Arial"/>
              </a:rPr>
              <a:t>I was </a:t>
            </a:r>
            <a:r>
              <a:rPr lang="en-US" sz="3200" dirty="0">
                <a:solidFill>
                  <a:srgbClr val="DC9E1F"/>
                </a:solidFill>
                <a:latin typeface="Arial"/>
                <a:cs typeface="Arial"/>
              </a:rPr>
              <a:t>deceived</a:t>
            </a:r>
            <a:r>
              <a:rPr lang="en-US" sz="3200" dirty="0" smtClean="0">
                <a:latin typeface="Arial"/>
                <a:cs typeface="Arial"/>
              </a:rPr>
              <a:t>;</a:t>
            </a:r>
          </a:p>
          <a:p>
            <a:pPr marL="457200" indent="0">
              <a:buNone/>
            </a:pPr>
            <a:r>
              <a:rPr lang="en-US" sz="3200" dirty="0" smtClean="0">
                <a:latin typeface="Arial"/>
                <a:cs typeface="Arial"/>
              </a:rPr>
              <a:t>You </a:t>
            </a:r>
            <a:r>
              <a:rPr lang="en-US" sz="3200" dirty="0">
                <a:latin typeface="Arial"/>
                <a:cs typeface="Arial"/>
              </a:rPr>
              <a:t>have </a:t>
            </a:r>
            <a:r>
              <a:rPr lang="en-US" sz="3200" dirty="0">
                <a:solidFill>
                  <a:srgbClr val="DC9E1F"/>
                </a:solidFill>
                <a:latin typeface="Arial"/>
                <a:cs typeface="Arial"/>
              </a:rPr>
              <a:t>overcome</a:t>
            </a:r>
            <a:r>
              <a:rPr lang="en-US" sz="3200" dirty="0">
                <a:latin typeface="Arial"/>
                <a:cs typeface="Arial"/>
              </a:rPr>
              <a:t> me and </a:t>
            </a:r>
            <a:r>
              <a:rPr lang="en-US" sz="3200" dirty="0" smtClean="0">
                <a:solidFill>
                  <a:srgbClr val="DC9E1F"/>
                </a:solidFill>
                <a:latin typeface="Arial"/>
                <a:cs typeface="Arial"/>
              </a:rPr>
              <a:t>prevailed</a:t>
            </a:r>
            <a:r>
              <a:rPr lang="en-US" sz="3200" dirty="0" smtClean="0">
                <a:latin typeface="Arial"/>
                <a:cs typeface="Arial"/>
              </a:rPr>
              <a:t>.</a:t>
            </a:r>
          </a:p>
          <a:p>
            <a:pPr marL="457200" indent="0">
              <a:buNone/>
            </a:pPr>
            <a:r>
              <a:rPr lang="en-US" sz="3200" dirty="0" smtClean="0">
                <a:latin typeface="Arial"/>
                <a:cs typeface="Arial"/>
              </a:rPr>
              <a:t>I </a:t>
            </a:r>
            <a:r>
              <a:rPr lang="en-US" sz="3200" dirty="0">
                <a:latin typeface="Arial"/>
                <a:cs typeface="Arial"/>
              </a:rPr>
              <a:t>have become a laughingstock </a:t>
            </a:r>
            <a:endParaRPr lang="en-US" sz="3200" dirty="0" smtClean="0">
              <a:latin typeface="Arial"/>
              <a:cs typeface="Arial"/>
            </a:endParaRPr>
          </a:p>
          <a:p>
            <a:pPr marL="457200" indent="0">
              <a:buNone/>
            </a:pPr>
            <a:r>
              <a:rPr lang="en-US" sz="3200" dirty="0" smtClean="0">
                <a:latin typeface="Arial"/>
                <a:cs typeface="Arial"/>
              </a:rPr>
              <a:t>all </a:t>
            </a:r>
            <a:r>
              <a:rPr lang="en-US" sz="3200" dirty="0">
                <a:latin typeface="Arial"/>
                <a:cs typeface="Arial"/>
              </a:rPr>
              <a:t>day long</a:t>
            </a:r>
            <a:r>
              <a:rPr lang="en-US" sz="3200" dirty="0" smtClean="0">
                <a:latin typeface="Arial"/>
                <a:cs typeface="Arial"/>
              </a:rPr>
              <a:t>;</a:t>
            </a:r>
          </a:p>
          <a:p>
            <a:pPr marL="457200" indent="0">
              <a:buNone/>
            </a:pPr>
            <a:r>
              <a:rPr lang="en-US" sz="3200" dirty="0" smtClean="0">
                <a:latin typeface="Arial"/>
                <a:cs typeface="Arial"/>
              </a:rPr>
              <a:t>Everyone </a:t>
            </a:r>
            <a:r>
              <a:rPr lang="en-US" sz="3200" dirty="0">
                <a:latin typeface="Arial"/>
                <a:cs typeface="Arial"/>
              </a:rPr>
              <a:t>mocks me.</a:t>
            </a:r>
          </a:p>
        </p:txBody>
      </p:sp>
    </p:spTree>
    <p:extLst>
      <p:ext uri="{BB962C8B-B14F-4D97-AF65-F5344CB8AC3E}">
        <p14:creationId xmlns:p14="http://schemas.microsoft.com/office/powerpoint/2010/main" val="67752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ld"/>
      </p:transition>
    </mc:Choice>
    <mc:Fallback xmlns="">
      <p:transition xmlns:p14="http://schemas.microsoft.com/office/powerpoint/2010/main" spd="slow">
        <p:cover dir="ld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 Black"/>
                <a:cs typeface="Arial Black"/>
              </a:rPr>
              <a:t>Lord’s Answers</a:t>
            </a:r>
            <a:endParaRPr lang="en-US" sz="4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Assurance</a:t>
            </a:r>
          </a:p>
          <a:p>
            <a:r>
              <a:rPr lang="en-US" sz="3200" dirty="0" smtClean="0">
                <a:latin typeface="Arial"/>
                <a:cs typeface="Arial"/>
              </a:rPr>
              <a:t>Call to repentance</a:t>
            </a:r>
          </a:p>
          <a:p>
            <a:r>
              <a:rPr lang="en-US" sz="3200" dirty="0" smtClean="0">
                <a:latin typeface="Arial"/>
                <a:cs typeface="Arial"/>
              </a:rPr>
              <a:t>Re-establish priorities</a:t>
            </a:r>
          </a:p>
          <a:p>
            <a:r>
              <a:rPr lang="en-US" sz="3200" dirty="0" smtClean="0">
                <a:latin typeface="Arial"/>
                <a:cs typeface="Arial"/>
              </a:rPr>
              <a:t>Offer of renewal</a:t>
            </a:r>
          </a:p>
          <a:p>
            <a:r>
              <a:rPr lang="en-US" sz="3200" dirty="0" smtClean="0">
                <a:latin typeface="Arial"/>
                <a:cs typeface="Arial"/>
              </a:rPr>
              <a:t>Sympathy</a:t>
            </a:r>
          </a:p>
        </p:txBody>
      </p:sp>
    </p:spTree>
    <p:extLst>
      <p:ext uri="{BB962C8B-B14F-4D97-AF65-F5344CB8AC3E}">
        <p14:creationId xmlns:p14="http://schemas.microsoft.com/office/powerpoint/2010/main" val="324784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ld"/>
      </p:transition>
    </mc:Choice>
    <mc:Fallback xmlns="">
      <p:transition xmlns:p14="http://schemas.microsoft.com/office/powerpoint/2010/main" spd="slow">
        <p:cover dir="ld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 Black"/>
                <a:cs typeface="Arial Black"/>
              </a:rPr>
              <a:t>Some Lessons</a:t>
            </a:r>
            <a:endParaRPr lang="en-US" sz="4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Frequency in Prayer</a:t>
            </a:r>
            <a:endParaRPr lang="en-US" sz="3200" dirty="0" smtClean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Intensity in Prayer</a:t>
            </a:r>
            <a:endParaRPr lang="en-US" sz="3200" dirty="0" smtClean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Honesty in Prayer</a:t>
            </a:r>
            <a:endParaRPr lang="en-US" sz="32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131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ld"/>
      </p:transition>
    </mc:Choice>
    <mc:Fallback xmlns="">
      <p:transition xmlns:p14="http://schemas.microsoft.com/office/powerpoint/2010/main" spd="slow">
        <p:cover dir="ld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ial"/>
                <a:cs typeface="Arial"/>
              </a:rPr>
              <a:t>“What a man is on knees before God, that he is and nothing more.”</a:t>
            </a:r>
          </a:p>
          <a:p>
            <a:pPr marL="0" indent="0" algn="r">
              <a:buNone/>
            </a:pPr>
            <a:r>
              <a:rPr lang="en-US" sz="3200" i="1" dirty="0" smtClean="0">
                <a:solidFill>
                  <a:srgbClr val="DC9E1F"/>
                </a:solidFill>
              </a:rPr>
              <a:t>— Robert Murray </a:t>
            </a:r>
            <a:r>
              <a:rPr lang="en-US" sz="3200" i="1" dirty="0" err="1" smtClean="0">
                <a:solidFill>
                  <a:srgbClr val="DC9E1F"/>
                </a:solidFill>
              </a:rPr>
              <a:t>McCheyne</a:t>
            </a:r>
            <a:endParaRPr lang="en-US" sz="3200" i="1" dirty="0">
              <a:solidFill>
                <a:srgbClr val="DC9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 dir="ld"/>
      </p:transition>
    </mc:Choice>
    <mc:Fallback xmlns="">
      <p:transition xmlns:p14="http://schemas.microsoft.com/office/powerpoint/2010/main" spd="slow">
        <p:cover dir="ld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48</TotalTime>
  <Words>184</Words>
  <Application>Microsoft Macintosh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Tough Prayers</vt:lpstr>
      <vt:lpstr>Jeremiah’s Prayers</vt:lpstr>
      <vt:lpstr>Jeremiah’s  so-called life</vt:lpstr>
      <vt:lpstr>Jeremiah’s prayers</vt:lpstr>
      <vt:lpstr>One Example</vt:lpstr>
      <vt:lpstr>Lord’s Answers</vt:lpstr>
      <vt:lpstr>Some Lessons</vt:lpstr>
      <vt:lpstr>PowerPoint Presentation</vt:lpstr>
    </vt:vector>
  </TitlesOfParts>
  <Company>Eastland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(Very) Private Prayer</dc:title>
  <dc:creator>Cloyce Sutton II</dc:creator>
  <cp:lastModifiedBy>Cloyce Sutton II</cp:lastModifiedBy>
  <cp:revision>5</cp:revision>
  <dcterms:created xsi:type="dcterms:W3CDTF">2013-12-01T11:40:34Z</dcterms:created>
  <dcterms:modified xsi:type="dcterms:W3CDTF">2015-04-12T11:51:07Z</dcterms:modified>
</cp:coreProperties>
</file>