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7042E-D90F-4B84-8255-ED1371EFCBA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AE9D-1BC4-4E89-9345-86EB7C25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Blessed are the poor in spirit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Matt 5:3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Looking at the Be-attitudes.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Meaning of the word Blessed.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Being blessed brings happiness in our lives.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be-attitudes begin with an emptying out of ourselves and progresses to filling up.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What is meant by being poor in spirit?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Some versions translate this verse as being poor.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It means complete absence of pride and self reliance. (</a:t>
            </a:r>
            <a:r>
              <a:rPr lang="en-US" dirty="0" err="1" smtClean="0">
                <a:solidFill>
                  <a:srgbClr val="FFFF00"/>
                </a:solidFill>
              </a:rPr>
              <a:t>Jer</a:t>
            </a:r>
            <a:r>
              <a:rPr lang="en-US" dirty="0" smtClean="0">
                <a:solidFill>
                  <a:srgbClr val="FFFF00"/>
                </a:solidFill>
              </a:rPr>
              <a:t> 10:23; 1Cor3:18)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We must humble ourselves before God. (Isa 66:2; Ps 34:18)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What is meant by being poor in spirit?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We must empty of our lives of Pride arrogance and the like before we can submit to God’s grace – we must become poor in spirit before we can become rich in God’s blessings.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Submitting totally to God’s will (Micah 6:8; Ps 2:1; Ps 112:1-2)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In the absence of our pride and self-reliance we must humbly submit to God’s will.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Only when we reach this point can we accept His salvation.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What should our attitude be towards ourselves?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problem of worldliness.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 world places great emphasis on Self.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It leads people to believe they are the single most important person around. (1John 2:15-17)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They have no place for God in their lives.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Many bible characters were poor in spirit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Moses (Ex. 4:10)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Peter (Luke 5:8)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Paul (Phil. 3:3-8; 1Tim. 1:15)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Theirs is the kingdom of heaven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we are poor in spirit we understand we  are sinners and need God’s grace to save us.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We will seek </a:t>
            </a:r>
            <a:r>
              <a:rPr lang="en-US" smtClean="0">
                <a:solidFill>
                  <a:srgbClr val="FFFF00"/>
                </a:solidFill>
              </a:rPr>
              <a:t>the way to </a:t>
            </a:r>
            <a:r>
              <a:rPr lang="en-US" dirty="0" smtClean="0">
                <a:solidFill>
                  <a:srgbClr val="FFFF00"/>
                </a:solidFill>
              </a:rPr>
              <a:t>salvation.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We will submit to God’s authority in all things.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Thus we will obtain the kingdom of God.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Those who desire the kingdom of heaven need to become poor in </a:t>
            </a:r>
            <a:r>
              <a:rPr lang="en-US" smtClean="0">
                <a:solidFill>
                  <a:srgbClr val="FFFF00"/>
                </a:solidFill>
              </a:rPr>
              <a:t>spirit.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330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Blessed are the poor in spirit</vt:lpstr>
      <vt:lpstr>Introduction</vt:lpstr>
      <vt:lpstr>I. What is meant by being poor in spirit?</vt:lpstr>
      <vt:lpstr>I. What is meant by being poor in spirit?</vt:lpstr>
      <vt:lpstr>II. What should our attitude be towards ourselves?</vt:lpstr>
      <vt:lpstr>III. Theirs is the kingdom of heaven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poor in spirit</dc:title>
  <dc:creator>Robert</dc:creator>
  <cp:lastModifiedBy>Robert Buchanan</cp:lastModifiedBy>
  <cp:revision>19</cp:revision>
  <dcterms:created xsi:type="dcterms:W3CDTF">2013-08-24T07:27:16Z</dcterms:created>
  <dcterms:modified xsi:type="dcterms:W3CDTF">2015-08-09T13:32:57Z</dcterms:modified>
</cp:coreProperties>
</file>