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69" r:id="rId6"/>
    <p:sldId id="268" r:id="rId7"/>
    <p:sldId id="267" r:id="rId8"/>
    <p:sldId id="262" r:id="rId9"/>
    <p:sldId id="263" r:id="rId10"/>
    <p:sldId id="272" r:id="rId11"/>
    <p:sldId id="273" r:id="rId12"/>
    <p:sldId id="270" r:id="rId13"/>
    <p:sldId id="271" r:id="rId14"/>
    <p:sldId id="259" r:id="rId15"/>
    <p:sldId id="277" r:id="rId16"/>
    <p:sldId id="278" r:id="rId17"/>
    <p:sldId id="265" r:id="rId18"/>
    <p:sldId id="274" r:id="rId19"/>
    <p:sldId id="279" r:id="rId20"/>
    <p:sldId id="280" r:id="rId21"/>
    <p:sldId id="264" r:id="rId22"/>
    <p:sldId id="275" r:id="rId23"/>
    <p:sldId id="266" r:id="rId24"/>
    <p:sldId id="276" r:id="rId25"/>
    <p:sldId id="260" r:id="rId26"/>
    <p:sldId id="261" r:id="rId27"/>
    <p:sldId id="282" r:id="rId28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33E8-2F3A-4A77-A7C5-997EB74651AA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7269-CE90-41E5-9AB1-8D64CF822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53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Kenya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Flag-map_of_Keny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13384"/>
            <a:ext cx="6336704" cy="554461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enya-physica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920880" cy="648072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Karatina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unique congregation</a:t>
            </a:r>
          </a:p>
          <a:p>
            <a:pPr lvl="1"/>
            <a:r>
              <a:rPr lang="en-US" dirty="0" smtClean="0"/>
              <a:t>Servants</a:t>
            </a:r>
          </a:p>
          <a:p>
            <a:pPr lvl="1"/>
            <a:r>
              <a:rPr lang="en-US" dirty="0" smtClean="0"/>
              <a:t>Strong leadership in the men</a:t>
            </a:r>
          </a:p>
          <a:p>
            <a:pPr lvl="1"/>
            <a:r>
              <a:rPr lang="en-US" dirty="0" smtClean="0"/>
              <a:t>Devoted to the truth.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Number of congregations around this area.</a:t>
            </a:r>
          </a:p>
          <a:p>
            <a:r>
              <a:rPr lang="en-US" dirty="0" smtClean="0"/>
              <a:t>Word spreading.</a:t>
            </a:r>
          </a:p>
          <a:p>
            <a:r>
              <a:rPr lang="en-US" dirty="0" smtClean="0"/>
              <a:t>Opportunities for the work to spread to other areas.</a:t>
            </a:r>
          </a:p>
          <a:p>
            <a:r>
              <a:rPr lang="en-US" dirty="0" smtClean="0"/>
              <a:t>They have had some set backs.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Return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Gospel needs to be preached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Wales</a:t>
            </a:r>
          </a:p>
          <a:p>
            <a:pPr lvl="1"/>
            <a:r>
              <a:rPr lang="en-US" dirty="0" smtClean="0"/>
              <a:t>Abbergavenny</a:t>
            </a:r>
          </a:p>
          <a:p>
            <a:r>
              <a:rPr lang="en-US" dirty="0" smtClean="0"/>
              <a:t>Scotland</a:t>
            </a:r>
          </a:p>
          <a:p>
            <a:pPr lvl="1"/>
            <a:r>
              <a:rPr lang="en-US" dirty="0" smtClean="0"/>
              <a:t>Dundee</a:t>
            </a:r>
          </a:p>
          <a:p>
            <a:pPr lvl="1"/>
            <a:r>
              <a:rPr lang="en-US" dirty="0" smtClean="0"/>
              <a:t>Glasgow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1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640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44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Abergavenny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congregation as yet, two Christians living in area.</a:t>
            </a:r>
          </a:p>
          <a:p>
            <a:r>
              <a:rPr lang="en-US" dirty="0" smtClean="0"/>
              <a:t>Village population 8000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Morning markets</a:t>
            </a:r>
          </a:p>
          <a:p>
            <a:pPr lvl="1"/>
            <a:r>
              <a:rPr lang="en-US" dirty="0" smtClean="0"/>
              <a:t>Community halls</a:t>
            </a:r>
          </a:p>
          <a:p>
            <a:pPr lvl="1"/>
            <a:r>
              <a:rPr lang="en-US" dirty="0" smtClean="0"/>
              <a:t>Old age homes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ergavennyfoodfestivalmarket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681612" cy="2448272"/>
          </a:xfrm>
          <a:prstGeom prst="rect">
            <a:avLst/>
          </a:prstGeom>
        </p:spPr>
      </p:pic>
      <p:pic>
        <p:nvPicPr>
          <p:cNvPr id="6" name="Picture 5" descr="Aber2012-Festiv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356865" cy="2916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4409" y="980728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Markets a place to setup a tract table.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bergaven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284984"/>
            <a:ext cx="2730128" cy="334088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856895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10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in Africa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0"/>
            <a:ext cx="83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01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Dundee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Liberalism (Lipscomb University)</a:t>
            </a:r>
          </a:p>
          <a:p>
            <a:pPr lvl="1"/>
            <a:r>
              <a:rPr lang="en-US" dirty="0" smtClean="0"/>
              <a:t>Outreach programs (social gospel)</a:t>
            </a:r>
          </a:p>
          <a:p>
            <a:pPr lvl="1"/>
            <a:r>
              <a:rPr lang="en-US" dirty="0" smtClean="0"/>
              <a:t>Weak knowledge of scripture</a:t>
            </a:r>
          </a:p>
          <a:p>
            <a:r>
              <a:rPr lang="en-US" dirty="0" smtClean="0"/>
              <a:t>Fertile soil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ndee_ae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328592" cy="3168352"/>
          </a:xfrm>
          <a:prstGeom prst="rect">
            <a:avLst/>
          </a:prstGeom>
        </p:spPr>
      </p:pic>
      <p:pic>
        <p:nvPicPr>
          <p:cNvPr id="5" name="Picture 4" descr="coffeeba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501008"/>
            <a:ext cx="512254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1211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Community hall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3407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Dundee from the air</a:t>
            </a:r>
            <a:endParaRPr lang="en-GB" sz="28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faithful congregation. (that we know of)</a:t>
            </a:r>
          </a:p>
          <a:p>
            <a:r>
              <a:rPr lang="en-US" dirty="0"/>
              <a:t>Authority not taught</a:t>
            </a:r>
            <a:r>
              <a:rPr lang="en-US" dirty="0" smtClean="0"/>
              <a:t>. (</a:t>
            </a:r>
            <a:r>
              <a:rPr lang="en-US" sz="2400" dirty="0" smtClean="0"/>
              <a:t>Mostly liberal congregations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Bible knowledge</a:t>
            </a:r>
          </a:p>
          <a:p>
            <a:r>
              <a:rPr lang="en-US" dirty="0" smtClean="0"/>
              <a:t>Many opportunities.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chanan_Stree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672408" cy="2592288"/>
          </a:xfrm>
          <a:prstGeom prst="rect">
            <a:avLst/>
          </a:prstGeom>
        </p:spPr>
      </p:pic>
      <p:pic>
        <p:nvPicPr>
          <p:cNvPr id="5" name="Picture 4" descr="Buchanan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4109908" cy="3429000"/>
          </a:xfrm>
          <a:prstGeom prst="rect">
            <a:avLst/>
          </a:prstGeom>
        </p:spPr>
      </p:pic>
      <p:pic>
        <p:nvPicPr>
          <p:cNvPr id="6" name="Picture 5" descr="Buchanan-Street-475x250_tcm4-564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212976"/>
            <a:ext cx="4032448" cy="2592288"/>
          </a:xfrm>
          <a:prstGeom prst="rect">
            <a:avLst/>
          </a:prstGeom>
        </p:spPr>
      </p:pic>
      <p:pic>
        <p:nvPicPr>
          <p:cNvPr id="7" name="Picture 6" descr="glasgow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77072"/>
            <a:ext cx="4572000" cy="257175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Webex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Courses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</a:p>
          <a:p>
            <a:pPr lvl="1"/>
            <a:r>
              <a:rPr lang="en-US" dirty="0" smtClean="0"/>
              <a:t>Political situation</a:t>
            </a:r>
          </a:p>
          <a:p>
            <a:pPr lvl="1"/>
            <a:r>
              <a:rPr lang="en-US" smtClean="0"/>
              <a:t>Radical </a:t>
            </a:r>
            <a:r>
              <a:rPr lang="en-US" dirty="0" smtClean="0"/>
              <a:t>uprising</a:t>
            </a:r>
          </a:p>
          <a:p>
            <a:r>
              <a:rPr lang="en-US" dirty="0" smtClean="0"/>
              <a:t>Africa</a:t>
            </a:r>
          </a:p>
          <a:p>
            <a:pPr lvl="1"/>
            <a:r>
              <a:rPr lang="en-US" dirty="0" smtClean="0"/>
              <a:t>Kenya</a:t>
            </a:r>
          </a:p>
          <a:p>
            <a:pPr lvl="1"/>
            <a:r>
              <a:rPr lang="en-US" dirty="0" smtClean="0"/>
              <a:t>Zimbabwe</a:t>
            </a:r>
          </a:p>
          <a:p>
            <a:pPr lvl="1"/>
            <a:r>
              <a:rPr lang="en-US" dirty="0" smtClean="0"/>
              <a:t>Zambia</a:t>
            </a:r>
          </a:p>
          <a:p>
            <a:r>
              <a:rPr lang="en-US" dirty="0" smtClean="0"/>
              <a:t>Wales/Scotland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72426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Africa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true+size+of+Africa-761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616624" cy="5616624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Gospel is preached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Africa </a:t>
            </a:r>
            <a:r>
              <a:rPr lang="en-US" dirty="0" smtClean="0">
                <a:hlinkClick r:id="rId3" action="ppaction://hlinksldjump" tooltip="@"/>
              </a:rPr>
              <a:t>&gt;</a:t>
            </a:r>
            <a:endParaRPr lang="en-US" dirty="0" smtClean="0"/>
          </a:p>
          <a:p>
            <a:pPr lvl="1"/>
            <a:r>
              <a:rPr lang="en-US" dirty="0" smtClean="0"/>
              <a:t>White River</a:t>
            </a:r>
          </a:p>
          <a:p>
            <a:pPr lvl="1"/>
            <a:r>
              <a:rPr lang="en-US" dirty="0" smtClean="0"/>
              <a:t>Madras</a:t>
            </a:r>
          </a:p>
          <a:p>
            <a:pPr lvl="1"/>
            <a:r>
              <a:rPr lang="en-US" dirty="0" smtClean="0"/>
              <a:t>Preacher Training</a:t>
            </a:r>
          </a:p>
          <a:p>
            <a:r>
              <a:rPr lang="en-US" dirty="0" smtClean="0"/>
              <a:t>Kenya</a:t>
            </a:r>
            <a:r>
              <a:rPr lang="en-US" dirty="0" smtClean="0">
                <a:hlinkClick r:id="rId4" action="ppaction://hlinksldjump"/>
              </a:rPr>
              <a:t>&gt;</a:t>
            </a:r>
            <a:endParaRPr lang="en-US" dirty="0" smtClean="0"/>
          </a:p>
          <a:p>
            <a:pPr lvl="1"/>
            <a:r>
              <a:rPr lang="en-US" dirty="0" err="1" smtClean="0"/>
              <a:t>Keratina</a:t>
            </a:r>
            <a:endParaRPr lang="en-US" dirty="0" smtClean="0"/>
          </a:p>
          <a:p>
            <a:pPr lvl="1"/>
            <a:r>
              <a:rPr lang="en-US" dirty="0" smtClean="0"/>
              <a:t>Nyeri </a:t>
            </a:r>
            <a:r>
              <a:rPr lang="en-US" dirty="0" smtClean="0">
                <a:hlinkClick r:id="rId5" action="ppaction://hlinksldjump"/>
              </a:rPr>
              <a:t>&gt;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pic>
        <p:nvPicPr>
          <p:cNvPr id="4" name="Content Placeholder 3" descr="south-african-map-and-fla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136903" cy="568863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outh-africa-map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740352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Return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 River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41168"/>
          </a:xfrm>
        </p:spPr>
        <p:txBody>
          <a:bodyPr/>
          <a:lstStyle/>
          <a:p>
            <a:r>
              <a:rPr lang="en-US" dirty="0" smtClean="0"/>
              <a:t>Congregation started in 1993</a:t>
            </a:r>
          </a:p>
          <a:p>
            <a:r>
              <a:rPr lang="en-US" dirty="0" smtClean="0"/>
              <a:t>It has 32 members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Fornication</a:t>
            </a:r>
          </a:p>
          <a:p>
            <a:pPr lvl="1"/>
            <a:r>
              <a:rPr lang="en-US" dirty="0" smtClean="0"/>
              <a:t>Divorce and remarriage</a:t>
            </a:r>
          </a:p>
          <a:p>
            <a:pPr lvl="1"/>
            <a:r>
              <a:rPr lang="en-US" dirty="0" smtClean="0"/>
              <a:t>Denominational doctrines</a:t>
            </a:r>
          </a:p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Denominational doctrine</a:t>
            </a:r>
          </a:p>
          <a:p>
            <a:pPr lvl="1"/>
            <a:r>
              <a:rPr lang="en-US" dirty="0" smtClean="0"/>
              <a:t>Training young men.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Madras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Tribal custom and tradition</a:t>
            </a:r>
          </a:p>
          <a:p>
            <a:r>
              <a:rPr lang="en-US" dirty="0" smtClean="0"/>
              <a:t>The problem of sin</a:t>
            </a:r>
          </a:p>
          <a:p>
            <a:pPr lvl="1"/>
            <a:r>
              <a:rPr lang="en-US" dirty="0" smtClean="0"/>
              <a:t>Jealousy </a:t>
            </a:r>
          </a:p>
          <a:p>
            <a:pPr lvl="1"/>
            <a:r>
              <a:rPr lang="en-US" dirty="0" smtClean="0"/>
              <a:t>Ancestor worship</a:t>
            </a:r>
          </a:p>
          <a:p>
            <a:pPr lvl="1"/>
            <a:r>
              <a:rPr lang="en-US" dirty="0" smtClean="0"/>
              <a:t>Polygamy</a:t>
            </a:r>
          </a:p>
          <a:p>
            <a:pPr lvl="1"/>
            <a:r>
              <a:rPr lang="en-US" dirty="0" smtClean="0"/>
              <a:t>Fornication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There is much work to do.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95001"/>
            <a:ext cx="4824536" cy="329436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Preacher training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dirty="0" smtClean="0"/>
              <a:t>Young men of Madras and White River</a:t>
            </a:r>
          </a:p>
          <a:p>
            <a:pPr lvl="1"/>
            <a:r>
              <a:rPr lang="en-US" dirty="0" smtClean="0"/>
              <a:t>Weekly study</a:t>
            </a:r>
          </a:p>
          <a:p>
            <a:pPr lvl="1"/>
            <a:r>
              <a:rPr lang="en-US" dirty="0" smtClean="0"/>
              <a:t>Starting from the beginning</a:t>
            </a:r>
          </a:p>
          <a:p>
            <a:pPr lvl="1"/>
            <a:r>
              <a:rPr lang="en-US" dirty="0" smtClean="0"/>
              <a:t>Putting them to the test.</a:t>
            </a:r>
          </a:p>
          <a:p>
            <a:r>
              <a:rPr lang="en-US" dirty="0" smtClean="0"/>
              <a:t>Invited preachers.</a:t>
            </a:r>
          </a:p>
          <a:p>
            <a:pPr lvl="1"/>
            <a:r>
              <a:rPr lang="en-US" dirty="0" smtClean="0"/>
              <a:t>Young men from other areas (United States)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Return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3672408" cy="2519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08" y="4365104"/>
            <a:ext cx="3394720" cy="250042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261</Words>
  <Application>Microsoft Office PowerPoint</Application>
  <PresentationFormat>On-screen Show (4:3)</PresentationFormat>
  <Paragraphs>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Calibri</vt:lpstr>
      <vt:lpstr>Office Theme</vt:lpstr>
      <vt:lpstr>PowerPoint Presentation</vt:lpstr>
      <vt:lpstr>Work in Africa</vt:lpstr>
      <vt:lpstr>Size of Africa</vt:lpstr>
      <vt:lpstr>The Gospel is preached</vt:lpstr>
      <vt:lpstr>South Africa</vt:lpstr>
      <vt:lpstr>PowerPoint Presentation</vt:lpstr>
      <vt:lpstr>White River</vt:lpstr>
      <vt:lpstr>Madras</vt:lpstr>
      <vt:lpstr>Preacher training</vt:lpstr>
      <vt:lpstr>Kenya</vt:lpstr>
      <vt:lpstr>PowerPoint Presentation</vt:lpstr>
      <vt:lpstr>Karatina</vt:lpstr>
      <vt:lpstr>Nyeri</vt:lpstr>
      <vt:lpstr>The Gospel needs to be preached</vt:lpstr>
      <vt:lpstr>PowerPoint Presentation</vt:lpstr>
      <vt:lpstr>PowerPoint Presentation</vt:lpstr>
      <vt:lpstr>Abergavenny</vt:lpstr>
      <vt:lpstr>PowerPoint Presentation</vt:lpstr>
      <vt:lpstr>PowerPoint Presentation</vt:lpstr>
      <vt:lpstr>PowerPoint Presentation</vt:lpstr>
      <vt:lpstr>Dundee</vt:lpstr>
      <vt:lpstr>PowerPoint Presentation</vt:lpstr>
      <vt:lpstr>Glasgow</vt:lpstr>
      <vt:lpstr>PowerPoint Presentation</vt:lpstr>
      <vt:lpstr>Using Technology</vt:lpstr>
      <vt:lpstr>The Future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Africa</dc:title>
  <dc:creator>Robert</dc:creator>
  <cp:lastModifiedBy>Owner</cp:lastModifiedBy>
  <cp:revision>27</cp:revision>
  <dcterms:created xsi:type="dcterms:W3CDTF">2015-07-20T08:52:18Z</dcterms:created>
  <dcterms:modified xsi:type="dcterms:W3CDTF">2015-08-10T21:59:40Z</dcterms:modified>
</cp:coreProperties>
</file>