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67" r:id="rId4"/>
    <p:sldId id="260" r:id="rId5"/>
    <p:sldId id="266" r:id="rId6"/>
    <p:sldId id="264" r:id="rId7"/>
    <p:sldId id="265" r:id="rId8"/>
    <p:sldId id="261" r:id="rId9"/>
    <p:sldId id="263" r:id="rId10"/>
    <p:sldId id="262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566F912-A3F5-413E-8717-93A2D28FCB2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16C94E-AA56-42E0-80A3-860C02EBB5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 Not Be Deceived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1:16 – “</a:t>
            </a:r>
            <a:r>
              <a:rPr lang="en-US" b="1" baseline="30000" dirty="0"/>
              <a:t> </a:t>
            </a:r>
            <a:r>
              <a:rPr lang="en-US" dirty="0"/>
              <a:t>Every good gift and every perfect gift is from above, coming down from the Father of lights with whom there is no variation or shadow due to change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Compare to James 1:13-15</a:t>
            </a:r>
          </a:p>
          <a:p>
            <a:pPr lvl="1"/>
            <a:r>
              <a:rPr lang="en-US" dirty="0" smtClean="0"/>
              <a:t>Colossians 2:1-9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u="sng" dirty="0">
                <a:solidFill>
                  <a:schemeClr val="tx1"/>
                </a:solidFill>
              </a:rPr>
              <a:t>GOD’S PLAN OF SALVATION</a:t>
            </a:r>
            <a:r>
              <a:rPr lang="en-US" altLang="en-US" sz="4000" u="sng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199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400" b="1" u="sng" dirty="0" smtClean="0"/>
              <a:t>FOR THE ALIEN SINNER: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b="1" u="sng" dirty="0" smtClean="0">
                <a:solidFill>
                  <a:srgbClr val="00B0F0"/>
                </a:solidFill>
              </a:rPr>
              <a:t>HEAR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the </a:t>
            </a:r>
            <a:r>
              <a:rPr lang="en-US" altLang="en-US" sz="2400" dirty="0" smtClean="0"/>
              <a:t>gospel </a:t>
            </a:r>
            <a:r>
              <a:rPr lang="en-US" altLang="en-US" sz="2400" dirty="0"/>
              <a:t>– Romans 10:17; Matthew </a:t>
            </a:r>
            <a:r>
              <a:rPr lang="en-US" altLang="en-US" sz="2400" dirty="0" smtClean="0"/>
              <a:t>7:24-25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b="1" u="sng" dirty="0" smtClean="0">
                <a:solidFill>
                  <a:srgbClr val="00B0F0"/>
                </a:solidFill>
              </a:rPr>
              <a:t>BELIEVE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the </a:t>
            </a:r>
            <a:r>
              <a:rPr lang="en-US" altLang="en-US" sz="2400" dirty="0" smtClean="0"/>
              <a:t>gospel </a:t>
            </a:r>
            <a:r>
              <a:rPr lang="en-US" altLang="en-US" sz="2400" dirty="0"/>
              <a:t>– Hebrews 11:6; John 20:30-31; Romans </a:t>
            </a:r>
            <a:r>
              <a:rPr lang="en-US" altLang="en-US" sz="2400" dirty="0" smtClean="0"/>
              <a:t>1:16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b="1" u="sng" dirty="0" smtClean="0">
                <a:solidFill>
                  <a:srgbClr val="00B0F0"/>
                </a:solidFill>
              </a:rPr>
              <a:t>REPENT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our sins </a:t>
            </a:r>
            <a:r>
              <a:rPr lang="en-US" altLang="en-US" sz="2400" dirty="0"/>
              <a:t>– Luke 13:3; Acts 17:30; Acts </a:t>
            </a:r>
            <a:r>
              <a:rPr lang="en-US" altLang="en-US" sz="2400" dirty="0" smtClean="0"/>
              <a:t>3:19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b="1" u="sng" dirty="0">
                <a:solidFill>
                  <a:srgbClr val="00B0F0"/>
                </a:solidFill>
              </a:rPr>
              <a:t>CONFESS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our faith </a:t>
            </a:r>
            <a:r>
              <a:rPr lang="en-US" altLang="en-US" sz="2400" dirty="0"/>
              <a:t>in Christ – Matthew 10:32-33; Romans 10:9-10; Acts </a:t>
            </a:r>
            <a:r>
              <a:rPr lang="en-US" altLang="en-US" sz="2400" dirty="0" smtClean="0"/>
              <a:t>8:37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b="1" u="sng" dirty="0">
                <a:solidFill>
                  <a:srgbClr val="00B0F0"/>
                </a:solidFill>
              </a:rPr>
              <a:t>BE BAPTIZED</a:t>
            </a: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dirty="0"/>
              <a:t>for </a:t>
            </a:r>
            <a:r>
              <a:rPr lang="en-US" altLang="en-US" sz="2400" dirty="0" smtClean="0"/>
              <a:t>remission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our sins</a:t>
            </a:r>
            <a:r>
              <a:rPr lang="en-US" altLang="en-US" sz="2400" dirty="0"/>
              <a:t>– Acts 2:38; Mark 16:16; Acts 22:17: I Peter </a:t>
            </a:r>
            <a:r>
              <a:rPr lang="en-US" altLang="en-US" sz="2400" dirty="0" smtClean="0"/>
              <a:t>3:21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b="1" u="sng" dirty="0">
                <a:solidFill>
                  <a:srgbClr val="00B0F0"/>
                </a:solidFill>
              </a:rPr>
              <a:t>LIVE FAITHFULLY</a:t>
            </a: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dirty="0"/>
              <a:t>until death – Revelation 2:10; Matthew 10:22; I Corinthians 15:58</a:t>
            </a:r>
            <a:endParaRPr lang="en-US" alt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altLang="en-US" sz="2400" b="1" u="sng" dirty="0"/>
              <a:t>FOR </a:t>
            </a:r>
            <a:r>
              <a:rPr lang="en-US" altLang="en-US" sz="2400" b="1" u="sng" dirty="0" smtClean="0"/>
              <a:t>THE ERRING </a:t>
            </a:r>
            <a:r>
              <a:rPr lang="en-US" altLang="en-US" sz="2400" b="1" u="sng" dirty="0"/>
              <a:t>CHRISTIAN: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en-US" sz="2400" dirty="0"/>
              <a:t>Repent and pray for forgiveness - Acts 8:18-24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en-US" sz="2400" dirty="0"/>
              <a:t>Confess our sins – I John 1:8-9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ü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ü"/>
            </a:pPr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5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2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Satan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“. . . we </a:t>
            </a:r>
            <a:r>
              <a:rPr lang="en-US" dirty="0"/>
              <a:t>know that </a:t>
            </a:r>
            <a:r>
              <a:rPr lang="en-US" dirty="0" smtClean="0"/>
              <a:t>the </a:t>
            </a:r>
            <a:r>
              <a:rPr lang="en-US" dirty="0"/>
              <a:t>whole world lies in the power of the evil one.</a:t>
            </a:r>
            <a:r>
              <a:rPr lang="en-US" dirty="0" smtClean="0"/>
              <a:t>." – 1 </a:t>
            </a:r>
            <a:r>
              <a:rPr lang="en-US" dirty="0"/>
              <a:t>John </a:t>
            </a:r>
            <a:r>
              <a:rPr lang="en-US" dirty="0" smtClean="0"/>
              <a:t>5:19</a:t>
            </a:r>
          </a:p>
          <a:p>
            <a:r>
              <a:rPr lang="en-US" dirty="0" smtClean="0"/>
              <a:t>“Be sober-minded; be watchful. Your adversary the devil prowls around like a roaring lion, seeking someone to devour.” – 1 Peter 5:8</a:t>
            </a:r>
          </a:p>
          <a:p>
            <a:pPr lvl="1"/>
            <a:r>
              <a:rPr lang="en-US" dirty="0"/>
              <a:t>Matthew 25:41; Revelation </a:t>
            </a:r>
            <a:r>
              <a:rPr lang="en-US" dirty="0" smtClean="0"/>
              <a:t>20:10</a:t>
            </a:r>
            <a:endParaRPr lang="en-US" dirty="0"/>
          </a:p>
          <a:p>
            <a:r>
              <a:rPr lang="en-US" dirty="0" smtClean="0"/>
              <a:t>“. . . even </a:t>
            </a:r>
            <a:r>
              <a:rPr lang="en-US" dirty="0"/>
              <a:t>S</a:t>
            </a:r>
            <a:r>
              <a:rPr lang="en-US" dirty="0" smtClean="0"/>
              <a:t>atan </a:t>
            </a:r>
            <a:r>
              <a:rPr lang="en-US" b="1" dirty="0" smtClean="0"/>
              <a:t>disguises </a:t>
            </a:r>
            <a:r>
              <a:rPr lang="en-US" dirty="0"/>
              <a:t>himself </a:t>
            </a:r>
            <a:r>
              <a:rPr lang="en-US" dirty="0" smtClean="0"/>
              <a:t>as </a:t>
            </a:r>
            <a:r>
              <a:rPr lang="en-US" dirty="0"/>
              <a:t>an angel of light</a:t>
            </a:r>
            <a:r>
              <a:rPr lang="en-US" dirty="0" smtClean="0"/>
              <a:t>. </a:t>
            </a:r>
            <a:r>
              <a:rPr lang="en-US" dirty="0"/>
              <a:t>So it is no surprise if his servants, also, disguise</a:t>
            </a:r>
            <a:r>
              <a:rPr lang="en-US" b="1" dirty="0"/>
              <a:t> </a:t>
            </a:r>
            <a:r>
              <a:rPr lang="en-US" dirty="0"/>
              <a:t>themselves </a:t>
            </a:r>
            <a:r>
              <a:rPr lang="en-US" dirty="0" smtClean="0"/>
              <a:t>as servants of righteousness</a:t>
            </a:r>
            <a:r>
              <a:rPr lang="en-US" dirty="0"/>
              <a:t>. </a:t>
            </a:r>
            <a:r>
              <a:rPr lang="en-US" dirty="0" smtClean="0"/>
              <a:t>..." – 2 Cor.11:14-15</a:t>
            </a:r>
          </a:p>
        </p:txBody>
      </p:sp>
    </p:spTree>
    <p:extLst>
      <p:ext uri="{BB962C8B-B14F-4D97-AF65-F5344CB8AC3E}">
        <p14:creationId xmlns:p14="http://schemas.microsoft.com/office/powerpoint/2010/main" val="276464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Satan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“so that we would not be outwitted by Satan; for we are not ignorant of his </a:t>
            </a:r>
            <a:r>
              <a:rPr lang="en-US" b="1" dirty="0" smtClean="0"/>
              <a:t>designs</a:t>
            </a:r>
            <a:r>
              <a:rPr lang="en-US" dirty="0" smtClean="0"/>
              <a:t>.” – 2 Corinthians 2:11 (“</a:t>
            </a:r>
            <a:r>
              <a:rPr lang="en-US" b="1" dirty="0" smtClean="0"/>
              <a:t>schemes</a:t>
            </a:r>
            <a:r>
              <a:rPr lang="en-US" dirty="0" smtClean="0"/>
              <a:t>” – NASB)</a:t>
            </a:r>
          </a:p>
          <a:p>
            <a:r>
              <a:rPr lang="en-US" dirty="0" smtClean="0"/>
              <a:t>“</a:t>
            </a:r>
            <a:r>
              <a:rPr lang="en-US" dirty="0"/>
              <a:t>Put on the whole armor of God, that you may be able to stand against the </a:t>
            </a:r>
            <a:r>
              <a:rPr lang="en-US" b="1" dirty="0"/>
              <a:t>schemes of the devil</a:t>
            </a:r>
            <a:r>
              <a:rPr lang="en-US" dirty="0" smtClean="0"/>
              <a:t>.” –</a:t>
            </a:r>
            <a:r>
              <a:rPr lang="en-US" dirty="0"/>
              <a:t> </a:t>
            </a:r>
            <a:r>
              <a:rPr lang="en-US" dirty="0" smtClean="0"/>
              <a:t>Ephesians 6:11</a:t>
            </a:r>
          </a:p>
        </p:txBody>
      </p:sp>
    </p:spTree>
    <p:extLst>
      <p:ext uri="{BB962C8B-B14F-4D97-AF65-F5344CB8AC3E}">
        <p14:creationId xmlns:p14="http://schemas.microsoft.com/office/powerpoint/2010/main" val="296939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Satan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Twists </a:t>
            </a:r>
            <a:r>
              <a:rPr lang="en-US" b="1" dirty="0" smtClean="0"/>
              <a:t>scriptures</a:t>
            </a:r>
            <a:r>
              <a:rPr lang="en-US" dirty="0"/>
              <a:t> to fit his </a:t>
            </a:r>
            <a:r>
              <a:rPr lang="en-US" dirty="0" smtClean="0"/>
              <a:t>purposes – Gen</a:t>
            </a:r>
            <a:r>
              <a:rPr lang="en-US" dirty="0"/>
              <a:t>. </a:t>
            </a:r>
            <a:r>
              <a:rPr lang="en-US" dirty="0" smtClean="0"/>
              <a:t>3:1-5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“more </a:t>
            </a:r>
            <a:r>
              <a:rPr lang="en-US" b="1" dirty="0" smtClean="0">
                <a:solidFill>
                  <a:schemeClr val="tx1"/>
                </a:solidFill>
              </a:rPr>
              <a:t>crafty</a:t>
            </a:r>
            <a:r>
              <a:rPr lang="en-US" dirty="0" smtClean="0">
                <a:solidFill>
                  <a:schemeClr val="tx1"/>
                </a:solidFill>
              </a:rPr>
              <a:t>” (“</a:t>
            </a: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ore </a:t>
            </a:r>
            <a:r>
              <a:rPr lang="en-US" b="1" dirty="0" smtClean="0">
                <a:solidFill>
                  <a:schemeClr val="tx1"/>
                </a:solidFill>
              </a:rPr>
              <a:t>cunning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– NKJV)</a:t>
            </a:r>
          </a:p>
          <a:p>
            <a:r>
              <a:rPr lang="en-US" dirty="0" smtClean="0"/>
              <a:t>Offers</a:t>
            </a:r>
            <a:r>
              <a:rPr lang="en-US" b="1" dirty="0" smtClean="0"/>
              <a:t> </a:t>
            </a:r>
            <a:r>
              <a:rPr lang="en-US" b="1" dirty="0"/>
              <a:t>counterfeit </a:t>
            </a:r>
            <a:r>
              <a:rPr lang="en-US" b="1" dirty="0" smtClean="0"/>
              <a:t>promises</a:t>
            </a:r>
            <a:r>
              <a:rPr lang="en-US" dirty="0"/>
              <a:t> </a:t>
            </a:r>
            <a:r>
              <a:rPr lang="en-US" dirty="0" smtClean="0"/>
              <a:t>- Gen</a:t>
            </a:r>
            <a:r>
              <a:rPr lang="en-US" dirty="0"/>
              <a:t>. </a:t>
            </a:r>
            <a:r>
              <a:rPr lang="en-US" dirty="0" smtClean="0"/>
              <a:t>3:4-5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“The serpent </a:t>
            </a:r>
            <a:r>
              <a:rPr lang="en-US" b="1" dirty="0" smtClean="0">
                <a:solidFill>
                  <a:schemeClr val="tx1"/>
                </a:solidFill>
              </a:rPr>
              <a:t>deceived </a:t>
            </a:r>
            <a:r>
              <a:rPr lang="en-US" dirty="0" smtClean="0">
                <a:solidFill>
                  <a:schemeClr val="tx1"/>
                </a:solidFill>
              </a:rPr>
              <a:t>me, and I ate.” – Gen. 3:13</a:t>
            </a:r>
          </a:p>
          <a:p>
            <a:r>
              <a:rPr lang="en-US" b="1" dirty="0"/>
              <a:t>“</a:t>
            </a:r>
            <a:r>
              <a:rPr lang="en-US" dirty="0"/>
              <a:t>But I am afraid that, as the serpent </a:t>
            </a:r>
            <a:r>
              <a:rPr lang="en-US" b="1" dirty="0"/>
              <a:t>deceived</a:t>
            </a:r>
            <a:r>
              <a:rPr lang="en-US" dirty="0"/>
              <a:t> Eve by his </a:t>
            </a:r>
            <a:r>
              <a:rPr lang="en-US" b="1" dirty="0"/>
              <a:t>craftiness</a:t>
            </a:r>
            <a:r>
              <a:rPr lang="en-US" dirty="0"/>
              <a:t>, your minds will be </a:t>
            </a:r>
            <a:r>
              <a:rPr lang="en-US" b="1" dirty="0"/>
              <a:t>led astray </a:t>
            </a:r>
            <a:r>
              <a:rPr lang="en-US" dirty="0"/>
              <a:t>from the simplicity and purity of devotion to Christ.” </a:t>
            </a:r>
            <a:r>
              <a:rPr lang="en-US" dirty="0" smtClean="0"/>
              <a:t>– 2 </a:t>
            </a:r>
            <a:r>
              <a:rPr lang="en-US" dirty="0"/>
              <a:t>Corinthians </a:t>
            </a:r>
            <a:r>
              <a:rPr lang="en-US" dirty="0" smtClean="0"/>
              <a:t>11:3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1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Satan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dirty="0"/>
              <a:t>You are of your father the devil, and </a:t>
            </a:r>
            <a:r>
              <a:rPr lang="en-US" dirty="0" smtClean="0"/>
              <a:t>your will is to do your father’s desire. </a:t>
            </a:r>
            <a:r>
              <a:rPr lang="en-US" dirty="0"/>
              <a:t>He was a murderer from the beginning, and does not stand in the truth, because there is </a:t>
            </a:r>
            <a:r>
              <a:rPr lang="en-US" b="1" dirty="0"/>
              <a:t>no truth in him</a:t>
            </a:r>
            <a:r>
              <a:rPr lang="en-US" dirty="0"/>
              <a:t>. When he </a:t>
            </a:r>
            <a:r>
              <a:rPr lang="en-US" dirty="0" smtClean="0"/>
              <a:t>lies, </a:t>
            </a:r>
            <a:r>
              <a:rPr lang="en-US" dirty="0"/>
              <a:t>he speaks from his </a:t>
            </a:r>
            <a:r>
              <a:rPr lang="en-US" dirty="0" smtClean="0"/>
              <a:t>own character,</a:t>
            </a:r>
            <a:r>
              <a:rPr lang="en-US" dirty="0"/>
              <a:t> for he </a:t>
            </a:r>
            <a:r>
              <a:rPr lang="en-US" b="1" dirty="0"/>
              <a:t>is a liar </a:t>
            </a:r>
            <a:r>
              <a:rPr lang="en-US" dirty="0"/>
              <a:t>and </a:t>
            </a:r>
            <a:r>
              <a:rPr lang="en-US" b="1" dirty="0"/>
              <a:t>the father of </a:t>
            </a:r>
            <a:r>
              <a:rPr lang="en-US" b="1" dirty="0" smtClean="0"/>
              <a:t>lies.</a:t>
            </a:r>
            <a:r>
              <a:rPr lang="en-US" dirty="0" smtClean="0"/>
              <a:t>” – John </a:t>
            </a:r>
            <a:r>
              <a:rPr lang="en-US" dirty="0"/>
              <a:t>8:44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4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Deceive – “</a:t>
            </a:r>
            <a:r>
              <a:rPr lang="en-US" i="1" dirty="0" smtClean="0"/>
              <a:t>To lead into error; to seduce; to lead astray; to cause to wander</a:t>
            </a:r>
            <a:r>
              <a:rPr lang="en-US" dirty="0" smtClean="0"/>
              <a:t>” – Vine’s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0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 Not Be Deceived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Corinthians 6:9-11 – “Neither </a:t>
            </a:r>
            <a:r>
              <a:rPr lang="en-US" dirty="0"/>
              <a:t>the sexually immoral, nor idolaters, nor adulterers, nor men who practice </a:t>
            </a:r>
            <a:r>
              <a:rPr lang="en-US" dirty="0" smtClean="0"/>
              <a:t>homosexuality,</a:t>
            </a:r>
            <a:r>
              <a:rPr lang="en-US" baseline="30000" dirty="0"/>
              <a:t> </a:t>
            </a:r>
            <a:r>
              <a:rPr lang="en-US" dirty="0" smtClean="0"/>
              <a:t>nor </a:t>
            </a:r>
            <a:r>
              <a:rPr lang="en-US" dirty="0"/>
              <a:t>thieves, nor the greedy, nor drunkards, nor revilers, nor swindlers will inherit the kingdom of </a:t>
            </a:r>
            <a:r>
              <a:rPr lang="en-US" dirty="0" smtClean="0"/>
              <a:t>God.”</a:t>
            </a:r>
          </a:p>
          <a:p>
            <a:pPr lvl="1"/>
            <a:r>
              <a:rPr lang="en-US" dirty="0" smtClean="0"/>
              <a:t>Galatians 5:16-21</a:t>
            </a:r>
          </a:p>
          <a:p>
            <a:pPr lvl="1"/>
            <a:r>
              <a:rPr lang="en-US" dirty="0" smtClean="0"/>
              <a:t>Revelation 21:8</a:t>
            </a:r>
          </a:p>
          <a:p>
            <a:pPr lvl="1"/>
            <a:r>
              <a:rPr lang="en-US" dirty="0" smtClean="0"/>
              <a:t>Psalm 5:4-5; 45:7 – God hates those who do iniquity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9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 Not Be Deceived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Corinthians 15:33 – “</a:t>
            </a:r>
            <a:r>
              <a:rPr lang="en-US" dirty="0"/>
              <a:t>Bad company ruins good morals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Hebrews 3:12-13</a:t>
            </a:r>
          </a:p>
          <a:p>
            <a:pPr lvl="1"/>
            <a:r>
              <a:rPr lang="en-US" dirty="0" smtClean="0"/>
              <a:t>Matthew 25:41; Revelation 20:10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1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 Not Be Deceived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6:6-10 – “God is not mocked, for whatever a man sows, this he will also reap.”</a:t>
            </a:r>
          </a:p>
          <a:p>
            <a:pPr lvl="1"/>
            <a:r>
              <a:rPr lang="en-US" dirty="0" smtClean="0"/>
              <a:t>2 Corinthians 4:17</a:t>
            </a:r>
          </a:p>
          <a:p>
            <a:pPr lvl="1"/>
            <a:r>
              <a:rPr lang="en-US" dirty="0" smtClean="0"/>
              <a:t>Matthew 6:19-21</a:t>
            </a:r>
          </a:p>
          <a:p>
            <a:pPr lvl="1"/>
            <a:r>
              <a:rPr lang="en-US" dirty="0" smtClean="0"/>
              <a:t>I Timothy 6:17-19</a:t>
            </a:r>
          </a:p>
          <a:p>
            <a:pPr lvl="1"/>
            <a:r>
              <a:rPr lang="en-US" dirty="0" smtClean="0"/>
              <a:t>2 Corinthians 9:6-7</a:t>
            </a:r>
          </a:p>
          <a:p>
            <a:pPr lvl="1"/>
            <a:r>
              <a:rPr lang="en-US" dirty="0" smtClean="0"/>
              <a:t>Romans 6:15-23</a:t>
            </a:r>
          </a:p>
          <a:p>
            <a:pPr lvl="1"/>
            <a:r>
              <a:rPr lang="en-US" dirty="0" smtClean="0"/>
              <a:t>2 Peter 3:1-13 – Easy to believe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2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1524</TotalTime>
  <Words>378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Wingdings 2</vt:lpstr>
      <vt:lpstr>Opulent</vt:lpstr>
      <vt:lpstr>PowerPoint Presentation</vt:lpstr>
      <vt:lpstr>Satan</vt:lpstr>
      <vt:lpstr>Satan</vt:lpstr>
      <vt:lpstr>Satan</vt:lpstr>
      <vt:lpstr>Satan</vt:lpstr>
      <vt:lpstr>PowerPoint Presentation</vt:lpstr>
      <vt:lpstr>Do Not Be Deceived</vt:lpstr>
      <vt:lpstr>Do Not Be Deceived</vt:lpstr>
      <vt:lpstr>Do Not Be Deceived</vt:lpstr>
      <vt:lpstr>Do Not Be Deceived</vt:lpstr>
      <vt:lpstr>GOD’S PLAN OF SALVATION: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</dc:creator>
  <cp:lastModifiedBy>Kenney Lee</cp:lastModifiedBy>
  <cp:revision>35</cp:revision>
  <dcterms:created xsi:type="dcterms:W3CDTF">2015-12-04T18:50:17Z</dcterms:created>
  <dcterms:modified xsi:type="dcterms:W3CDTF">2015-12-20T15:42:26Z</dcterms:modified>
</cp:coreProperties>
</file>