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Due Date" panose="02000503020000020004" pitchFamily="2" charset="0"/>
      <p:regular r:id="rId10"/>
    </p:embeddedFont>
    <p:embeddedFont>
      <p:font typeface="Tahoma" panose="020B0604030504040204" pitchFamily="34" charset="0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708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B252-B696-4D1F-9FC4-0361E6BED243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6E6A-0C52-4B96-BF16-88981936F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02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B252-B696-4D1F-9FC4-0361E6BED243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6E6A-0C52-4B96-BF16-88981936F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52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B252-B696-4D1F-9FC4-0361E6BED243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6E6A-0C52-4B96-BF16-88981936F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28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B252-B696-4D1F-9FC4-0361E6BED243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6E6A-0C52-4B96-BF16-88981936F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0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B252-B696-4D1F-9FC4-0361E6BED243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6E6A-0C52-4B96-BF16-88981936F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9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B252-B696-4D1F-9FC4-0361E6BED243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6E6A-0C52-4B96-BF16-88981936F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6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B252-B696-4D1F-9FC4-0361E6BED243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6E6A-0C52-4B96-BF16-88981936F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31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B252-B696-4D1F-9FC4-0361E6BED243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6E6A-0C52-4B96-BF16-88981936F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43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B252-B696-4D1F-9FC4-0361E6BED243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6E6A-0C52-4B96-BF16-88981936F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91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B252-B696-4D1F-9FC4-0361E6BED243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6E6A-0C52-4B96-BF16-88981936F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8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B252-B696-4D1F-9FC4-0361E6BED243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6E6A-0C52-4B96-BF16-88981936F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03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3B252-B696-4D1F-9FC4-0361E6BED243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6E6A-0C52-4B96-BF16-88981936F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1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367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7" b="26165"/>
          <a:stretch/>
        </p:blipFill>
        <p:spPr bwMode="auto">
          <a:xfrm>
            <a:off x="3962400" y="1046460"/>
            <a:ext cx="5105400" cy="365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304800"/>
            <a:ext cx="89154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white"/>
                </a:solidFill>
                <a:latin typeface="Due Date" panose="02000503020000020004" pitchFamily="2" charset="0"/>
              </a:rPr>
              <a:t>Parenting Advice From</a:t>
            </a:r>
          </a:p>
          <a:p>
            <a:endParaRPr lang="en-US" sz="3200" spc="600" dirty="0">
              <a:solidFill>
                <a:prstClr val="white"/>
              </a:solidFill>
              <a:latin typeface="Due Date" panose="02000503020000020004" pitchFamily="2" charset="0"/>
            </a:endParaRPr>
          </a:p>
          <a:p>
            <a:r>
              <a:rPr lang="en-US" sz="8800" spc="600" dirty="0">
                <a:solidFill>
                  <a:prstClr val="white"/>
                </a:solidFill>
                <a:latin typeface="Due Date" panose="02000503020000020004" pitchFamily="2" charset="0"/>
              </a:rPr>
              <a:t>KING</a:t>
            </a:r>
          </a:p>
          <a:p>
            <a:r>
              <a:rPr lang="en-US" sz="8800" dirty="0">
                <a:solidFill>
                  <a:prstClr val="white"/>
                </a:solidFill>
                <a:latin typeface="Due Date" panose="02000503020000020004" pitchFamily="2" charset="0"/>
              </a:rPr>
              <a:t>DAVID</a:t>
            </a:r>
          </a:p>
        </p:txBody>
      </p:sp>
    </p:spTree>
    <p:extLst>
      <p:ext uri="{BB962C8B-B14F-4D97-AF65-F5344CB8AC3E}">
        <p14:creationId xmlns:p14="http://schemas.microsoft.com/office/powerpoint/2010/main" val="1616450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484" y="0"/>
            <a:ext cx="3251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1152763"/>
            <a:ext cx="90678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3600" b="1" u="sng" dirty="0">
                <a:ln>
                  <a:solidFill>
                    <a:srgbClr val="1F497D">
                      <a:lumMod val="60000"/>
                      <a:lumOff val="40000"/>
                    </a:srgbClr>
                  </a:solidFill>
                </a:ln>
                <a:solidFill>
                  <a:prstClr val="white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Don’t</a:t>
            </a:r>
            <a:r>
              <a:rPr lang="en-US" sz="3600" dirty="0">
                <a:ln>
                  <a:solidFill>
                    <a:srgbClr val="1F497D">
                      <a:lumMod val="60000"/>
                      <a:lumOff val="40000"/>
                    </a:srgbClr>
                  </a:solidFill>
                </a:ln>
                <a:solidFill>
                  <a:prstClr val="white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A Bad Example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3600" b="1" u="sng" dirty="0" smtClean="0">
                <a:ln>
                  <a:solidFill>
                    <a:srgbClr val="1F497D">
                      <a:lumMod val="60000"/>
                      <a:lumOff val="40000"/>
                    </a:srgbClr>
                  </a:solidFill>
                </a:ln>
                <a:solidFill>
                  <a:prstClr val="white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Don’t</a:t>
            </a:r>
            <a:r>
              <a:rPr lang="en-US" sz="3600" dirty="0" smtClean="0">
                <a:ln>
                  <a:solidFill>
                    <a:srgbClr val="1F497D">
                      <a:lumMod val="60000"/>
                      <a:lumOff val="40000"/>
                    </a:srgbClr>
                  </a:solidFill>
                </a:ln>
                <a:solidFill>
                  <a:prstClr val="white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Fail To Discipline Your Children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3600" b="1" u="sng" dirty="0" smtClean="0">
                <a:ln>
                  <a:solidFill>
                    <a:srgbClr val="1F497D">
                      <a:lumMod val="60000"/>
                      <a:lumOff val="40000"/>
                    </a:srgbClr>
                  </a:solidFill>
                </a:ln>
                <a:solidFill>
                  <a:prstClr val="white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</a:t>
            </a:r>
            <a:r>
              <a:rPr lang="en-US" sz="3600" dirty="0" smtClean="0">
                <a:ln>
                  <a:solidFill>
                    <a:srgbClr val="1F497D">
                      <a:lumMod val="60000"/>
                      <a:lumOff val="40000"/>
                    </a:srgbClr>
                  </a:solidFill>
                </a:ln>
                <a:solidFill>
                  <a:prstClr val="white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Show Them How To Repent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3600" b="1" u="sng" dirty="0" smtClean="0">
                <a:ln>
                  <a:solidFill>
                    <a:srgbClr val="1F497D">
                      <a:lumMod val="60000"/>
                      <a:lumOff val="40000"/>
                    </a:srgbClr>
                  </a:solidFill>
                </a:ln>
                <a:solidFill>
                  <a:prstClr val="white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</a:t>
            </a:r>
            <a:r>
              <a:rPr lang="en-US" sz="3600" dirty="0" smtClean="0">
                <a:ln>
                  <a:solidFill>
                    <a:srgbClr val="1F497D">
                      <a:lumMod val="60000"/>
                      <a:lumOff val="40000"/>
                    </a:srgbClr>
                  </a:solidFill>
                </a:ln>
                <a:solidFill>
                  <a:prstClr val="white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 Them Prepare For The Future</a:t>
            </a:r>
            <a:endParaRPr lang="en-US" sz="36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88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324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29</Words>
  <Application>Microsoft Office PowerPoint</Application>
  <PresentationFormat>On-screen Show (16:9)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Due Date</vt:lpstr>
      <vt:lpstr>Wingdings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Arnold</dc:creator>
  <cp:lastModifiedBy>Phil Arnold</cp:lastModifiedBy>
  <cp:revision>1</cp:revision>
  <dcterms:created xsi:type="dcterms:W3CDTF">2016-08-20T15:27:31Z</dcterms:created>
  <dcterms:modified xsi:type="dcterms:W3CDTF">2016-08-20T15:31:57Z</dcterms:modified>
</cp:coreProperties>
</file>