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8" r:id="rId4"/>
    <p:sldId id="257" r:id="rId5"/>
    <p:sldId id="260" r:id="rId6"/>
    <p:sldId id="259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03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2" t="5984" r="6813" b="5835"/>
          <a:stretch/>
        </p:blipFill>
        <p:spPr bwMode="auto">
          <a:xfrm>
            <a:off x="2743200" y="-40287"/>
            <a:ext cx="3733800" cy="52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361514"/>
            <a:ext cx="6400800" cy="209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1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r="22191"/>
          <a:stretch/>
        </p:blipFill>
        <p:spPr bwMode="auto">
          <a:xfrm>
            <a:off x="6187736" y="0"/>
            <a:ext cx="2956264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44136"/>
            <a:ext cx="66294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Believer (s) – 4x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“the Way” – 5x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Saint (s) – 66x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Brethren/Brothers – 235x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Disciple (s) – 290x.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48150"/>
            <a:ext cx="77120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9" y="0"/>
            <a:ext cx="45180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3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r="22191"/>
          <a:stretch/>
        </p:blipFill>
        <p:spPr bwMode="auto">
          <a:xfrm>
            <a:off x="6679496" y="0"/>
            <a:ext cx="24645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32745"/>
            <a:ext cx="876300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Not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everyone who says to Me, 'Lord, </a:t>
            </a:r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Lord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,' </a:t>
            </a:r>
            <a:endParaRPr lang="en-US" sz="2800" dirty="0" smtClean="0">
              <a:ln>
                <a:solidFill>
                  <a:srgbClr val="1F497D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shall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enter the kingdom of </a:t>
            </a:r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heaven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, but he </a:t>
            </a:r>
            <a:endParaRPr lang="en-US" sz="2800" dirty="0" smtClean="0">
              <a:ln>
                <a:solidFill>
                  <a:srgbClr val="1F497D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who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does the will of My </a:t>
            </a:r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Father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in heaven.  </a:t>
            </a:r>
            <a:endParaRPr lang="en-US" sz="2800" dirty="0" smtClean="0">
              <a:ln>
                <a:solidFill>
                  <a:srgbClr val="1F497D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Many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will say to Me </a:t>
            </a:r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 in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that day, 'Lord, Lord, </a:t>
            </a:r>
            <a:endParaRPr lang="en-US" sz="2800" dirty="0" smtClean="0">
              <a:ln>
                <a:solidFill>
                  <a:srgbClr val="1F497D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have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we not </a:t>
            </a:r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prophesied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in Your name, cast </a:t>
            </a:r>
            <a:endParaRPr lang="en-US" sz="2800" dirty="0" smtClean="0">
              <a:ln>
                <a:solidFill>
                  <a:srgbClr val="1F497D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out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demons in Your name, and done many </a:t>
            </a:r>
            <a:endParaRPr lang="en-US" sz="2800" dirty="0" smtClean="0">
              <a:ln>
                <a:solidFill>
                  <a:srgbClr val="1F497D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wonders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in Your name?'  And then I will </a:t>
            </a:r>
            <a:endParaRPr lang="en-US" sz="2800" dirty="0" smtClean="0">
              <a:ln>
                <a:solidFill>
                  <a:srgbClr val="1F497D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declare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to them, 'I never knew you; depart from Me, </a:t>
            </a:r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you who </a:t>
            </a: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practice lawlessness!‘</a:t>
            </a:r>
          </a:p>
          <a:p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						Matthew 7:21-23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5" y="4248150"/>
            <a:ext cx="6638925" cy="106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71450"/>
            <a:ext cx="5943599" cy="103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r="22191"/>
          <a:stretch/>
        </p:blipFill>
        <p:spPr bwMode="auto">
          <a:xfrm>
            <a:off x="7281929" y="0"/>
            <a:ext cx="186207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44136"/>
            <a:ext cx="7848600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prstClr val="black"/>
              </a:solidFill>
            </a:endParaRP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CHRISTIANS Look To Jesus For Everything – </a:t>
            </a:r>
            <a:r>
              <a:rPr lang="en-US" sz="3600" i="1" dirty="0">
                <a:ln>
                  <a:solidFill>
                    <a:srgbClr val="1F497D"/>
                  </a:solidFill>
                </a:ln>
                <a:solidFill>
                  <a:srgbClr val="FFFF00"/>
                </a:solidFill>
                <a:latin typeface="Impact" panose="020B0806030902050204" pitchFamily="34" charset="0"/>
              </a:rPr>
              <a:t>John 14:6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CHRISTIANS Are Being Changed To Become More Like Jesus – </a:t>
            </a:r>
            <a:r>
              <a:rPr lang="en-US" sz="3600" dirty="0">
                <a:ln>
                  <a:solidFill>
                    <a:srgbClr val="1F497D"/>
                  </a:solidFill>
                </a:ln>
                <a:solidFill>
                  <a:srgbClr val="FFFF00"/>
                </a:solidFill>
                <a:latin typeface="Impact" panose="020B0806030902050204" pitchFamily="34" charset="0"/>
              </a:rPr>
              <a:t>1 Tim. 4:1-5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CHRISTIANS Reproduce After Their Own Kind – </a:t>
            </a:r>
            <a:r>
              <a:rPr lang="en-US" sz="3600" dirty="0">
                <a:ln>
                  <a:solidFill>
                    <a:srgbClr val="1F497D"/>
                  </a:solidFill>
                </a:ln>
                <a:solidFill>
                  <a:srgbClr val="FFFF00"/>
                </a:solidFill>
                <a:latin typeface="Impact" panose="020B0806030902050204" pitchFamily="34" charset="0"/>
              </a:rPr>
              <a:t>Matt. 28:18-20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389812" cy="114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0" y="2952750"/>
            <a:ext cx="80168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" y="4400550"/>
            <a:ext cx="8990012" cy="116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62147"/>
            <a:ext cx="5307012" cy="107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72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149</Words>
  <Application>Microsoft Office PowerPoint</Application>
  <PresentationFormat>On-screen Show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Arnold</dc:creator>
  <cp:lastModifiedBy>Phil Arnold</cp:lastModifiedBy>
  <cp:revision>3</cp:revision>
  <dcterms:created xsi:type="dcterms:W3CDTF">2016-08-20T14:55:40Z</dcterms:created>
  <dcterms:modified xsi:type="dcterms:W3CDTF">2016-08-20T16:05:58Z</dcterms:modified>
</cp:coreProperties>
</file>