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80" r:id="rId11"/>
    <p:sldId id="266" r:id="rId12"/>
    <p:sldId id="281" r:id="rId13"/>
    <p:sldId id="268" r:id="rId14"/>
    <p:sldId id="282" r:id="rId15"/>
    <p:sldId id="270" r:id="rId16"/>
    <p:sldId id="283" r:id="rId17"/>
    <p:sldId id="272" r:id="rId18"/>
    <p:sldId id="284" r:id="rId19"/>
    <p:sldId id="274" r:id="rId20"/>
    <p:sldId id="285" r:id="rId21"/>
    <p:sldId id="276" r:id="rId22"/>
    <p:sldId id="28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9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2868-4F40-439E-9EA2-7C4B87DEA83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882F-E0A8-4B22-8E3E-BD3E2EE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7645"/>
            <a:ext cx="9144000" cy="2387600"/>
          </a:xfrm>
        </p:spPr>
        <p:txBody>
          <a:bodyPr/>
          <a:lstStyle/>
          <a:p>
            <a:r>
              <a:rPr lang="en-US" b="1" dirty="0" smtClean="0"/>
              <a:t>Saying One Thing but Meaning Another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578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5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3754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35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8" r="160" b="18856"/>
          <a:stretch/>
        </p:blipFill>
        <p:spPr>
          <a:xfrm>
            <a:off x="1866708" y="0"/>
            <a:ext cx="815287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02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47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"/>
          <a:stretch/>
        </p:blipFill>
        <p:spPr>
          <a:xfrm>
            <a:off x="2496086" y="-29207"/>
            <a:ext cx="7039800" cy="6908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03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57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3863" r="1408" b="1432"/>
          <a:stretch/>
        </p:blipFill>
        <p:spPr>
          <a:xfrm>
            <a:off x="3374570" y="0"/>
            <a:ext cx="52728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71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0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11457" r="4343" b="12602"/>
          <a:stretch/>
        </p:blipFill>
        <p:spPr>
          <a:xfrm>
            <a:off x="3058885" y="0"/>
            <a:ext cx="617219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35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87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1649288" y="0"/>
            <a:ext cx="8685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4174775" y="2892413"/>
            <a:ext cx="4109254" cy="12332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5" r="-124" b="21536"/>
          <a:stretch/>
        </p:blipFill>
        <p:spPr>
          <a:xfrm>
            <a:off x="1662331" y="0"/>
            <a:ext cx="9059660" cy="686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97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27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11904" r="170" b="12378"/>
          <a:stretch/>
        </p:blipFill>
        <p:spPr>
          <a:xfrm>
            <a:off x="2514601" y="0"/>
            <a:ext cx="679731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19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36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85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2012"/>
          <a:stretch/>
        </p:blipFill>
        <p:spPr>
          <a:xfrm rot="5400000">
            <a:off x="2594999" y="721286"/>
            <a:ext cx="6856630" cy="54140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84812" y="4494430"/>
            <a:ext cx="6477003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86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26071" b="1427"/>
          <a:stretch/>
        </p:blipFill>
        <p:spPr>
          <a:xfrm>
            <a:off x="2681594" y="0"/>
            <a:ext cx="63389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363686" y="881743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 say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51072" y="271054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 feel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317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8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r="687" b="13968"/>
          <a:stretch/>
        </p:blipFill>
        <p:spPr>
          <a:xfrm>
            <a:off x="2653393" y="0"/>
            <a:ext cx="65144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52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28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12</Words>
  <Application>Microsoft Office PowerPoint</Application>
  <PresentationFormat>Widescreen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Saying One Thing but Meaning Another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One Thing but Meaning Another</dc:title>
  <dc:creator>Grace Therrell</dc:creator>
  <cp:lastModifiedBy>Grace Therrell</cp:lastModifiedBy>
  <cp:revision>29</cp:revision>
  <dcterms:created xsi:type="dcterms:W3CDTF">2016-11-20T20:25:02Z</dcterms:created>
  <dcterms:modified xsi:type="dcterms:W3CDTF">2016-11-20T21:14:52Z</dcterms:modified>
</cp:coreProperties>
</file>